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0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49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9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4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6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5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4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7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1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6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6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2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9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9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1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B361E4-A5F9-4EF5-BD5C-38867DA6542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85B8-47EA-4506-8900-F13C7EDB4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99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1B425-3FE9-4DE5-8B2B-D718BB05C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0" y="2425696"/>
            <a:ext cx="11729880" cy="2702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0882C-C771-4493-8042-F2DD5E432FFF}"/>
              </a:ext>
            </a:extLst>
          </p:cNvPr>
          <p:cNvSpPr txBox="1"/>
          <p:nvPr/>
        </p:nvSpPr>
        <p:spPr>
          <a:xfrm>
            <a:off x="231060" y="1225367"/>
            <a:ext cx="360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1часть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AF559-DE60-4972-9014-57DF56A0F78D}"/>
              </a:ext>
            </a:extLst>
          </p:cNvPr>
          <p:cNvSpPr txBox="1"/>
          <p:nvPr/>
        </p:nvSpPr>
        <p:spPr>
          <a:xfrm>
            <a:off x="3723008" y="1225367"/>
            <a:ext cx="360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2часть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440CC-5D15-40A5-8A72-9035ABF0E851}"/>
              </a:ext>
            </a:extLst>
          </p:cNvPr>
          <p:cNvSpPr txBox="1"/>
          <p:nvPr/>
        </p:nvSpPr>
        <p:spPr>
          <a:xfrm>
            <a:off x="8036590" y="1225367"/>
            <a:ext cx="360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Целое</a:t>
            </a:r>
          </a:p>
        </p:txBody>
      </p:sp>
    </p:spTree>
    <p:extLst>
      <p:ext uri="{BB962C8B-B14F-4D97-AF65-F5344CB8AC3E}">
        <p14:creationId xmlns:p14="http://schemas.microsoft.com/office/powerpoint/2010/main" val="331201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C653C8-B957-43F7-857A-CFAFFE1B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9" y="2189858"/>
            <a:ext cx="11873404" cy="11364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EDFB6A-C132-446A-BA76-00DD33350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00" y="2524682"/>
            <a:ext cx="1740269" cy="6090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DC6C51-AFCC-42DF-849D-4C09B7BD9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17" y="2524682"/>
            <a:ext cx="1705464" cy="609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D2E402-55FF-4FF3-A749-D4D2D0F70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7" y="3494832"/>
            <a:ext cx="11829566" cy="13312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41014D-58E7-47BC-AEF4-20C9B1858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9" y="3855917"/>
            <a:ext cx="1705464" cy="6090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8185AE-9F07-47A8-9AEB-370012595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31" y="3885897"/>
            <a:ext cx="1740269" cy="6090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AB5961-610E-484F-A30D-D29FAEB7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73" y="3963347"/>
            <a:ext cx="1705464" cy="6090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CC725A-DCCD-4D4E-BB65-D169BDBDF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14" y="3944054"/>
            <a:ext cx="1740269" cy="6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4B84CF-4068-48B7-92D7-866DF9932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/>
          <a:stretch/>
        </p:blipFill>
        <p:spPr>
          <a:xfrm>
            <a:off x="179879" y="1404634"/>
            <a:ext cx="11932824" cy="12636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DB1DAA-1057-4576-810E-D0DD20B89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/>
          <a:stretch/>
        </p:blipFill>
        <p:spPr>
          <a:xfrm>
            <a:off x="179880" y="3253506"/>
            <a:ext cx="11932823" cy="1335828"/>
          </a:xfrm>
          <a:prstGeom prst="rect">
            <a:avLst/>
          </a:prstGeom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C970E5B3-3742-41ED-899E-3E29986F798D}"/>
              </a:ext>
            </a:extLst>
          </p:cNvPr>
          <p:cNvSpPr/>
          <p:nvPr/>
        </p:nvSpPr>
        <p:spPr>
          <a:xfrm>
            <a:off x="7869837" y="1828800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B03429B8-CD68-47C1-B69A-B5FA7E1054E9}"/>
              </a:ext>
            </a:extLst>
          </p:cNvPr>
          <p:cNvSpPr/>
          <p:nvPr/>
        </p:nvSpPr>
        <p:spPr>
          <a:xfrm>
            <a:off x="8591863" y="1828800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50B2FB-0BE2-4997-812C-6408BDD0F64A}"/>
              </a:ext>
            </a:extLst>
          </p:cNvPr>
          <p:cNvSpPr/>
          <p:nvPr/>
        </p:nvSpPr>
        <p:spPr>
          <a:xfrm>
            <a:off x="9373849" y="1857668"/>
            <a:ext cx="539646" cy="53964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53954281-F670-4770-B3FD-E4EFF50828D1}"/>
              </a:ext>
            </a:extLst>
          </p:cNvPr>
          <p:cNvSpPr/>
          <p:nvPr/>
        </p:nvSpPr>
        <p:spPr>
          <a:xfrm>
            <a:off x="10035915" y="1843790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7F155F4-A1CE-443C-B1FA-49F4C2A2DAF6}"/>
              </a:ext>
            </a:extLst>
          </p:cNvPr>
          <p:cNvSpPr/>
          <p:nvPr/>
        </p:nvSpPr>
        <p:spPr>
          <a:xfrm>
            <a:off x="10807911" y="1872659"/>
            <a:ext cx="553524" cy="55352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9777962A-55EF-4636-94E2-506D6DD62FC2}"/>
              </a:ext>
            </a:extLst>
          </p:cNvPr>
          <p:cNvSpPr/>
          <p:nvPr/>
        </p:nvSpPr>
        <p:spPr>
          <a:xfrm>
            <a:off x="654571" y="3644658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8FC6FAB-0742-4FD2-A6F7-E8BD9F93052F}"/>
              </a:ext>
            </a:extLst>
          </p:cNvPr>
          <p:cNvSpPr/>
          <p:nvPr/>
        </p:nvSpPr>
        <p:spPr>
          <a:xfrm>
            <a:off x="1497077" y="3666587"/>
            <a:ext cx="553524" cy="55352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B148F9C-98C9-43CE-99AC-4C933058F33A}"/>
              </a:ext>
            </a:extLst>
          </p:cNvPr>
          <p:cNvSpPr/>
          <p:nvPr/>
        </p:nvSpPr>
        <p:spPr>
          <a:xfrm>
            <a:off x="4049844" y="3666587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3AAE682A-F502-4C68-A717-0265EE99B61E}"/>
              </a:ext>
            </a:extLst>
          </p:cNvPr>
          <p:cNvSpPr/>
          <p:nvPr/>
        </p:nvSpPr>
        <p:spPr>
          <a:xfrm>
            <a:off x="4792876" y="3680465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3BE13D5-CB84-4FED-B1BC-44367DFA05DE}"/>
              </a:ext>
            </a:extLst>
          </p:cNvPr>
          <p:cNvSpPr/>
          <p:nvPr/>
        </p:nvSpPr>
        <p:spPr>
          <a:xfrm>
            <a:off x="5556354" y="3694343"/>
            <a:ext cx="539646" cy="53964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1E19ADFA-D65D-4952-B82B-B304E1B52B17}"/>
              </a:ext>
            </a:extLst>
          </p:cNvPr>
          <p:cNvSpPr/>
          <p:nvPr/>
        </p:nvSpPr>
        <p:spPr>
          <a:xfrm>
            <a:off x="9307417" y="3754277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3280AEA4-F458-4DBB-9DAE-1827F8C29C5B}"/>
              </a:ext>
            </a:extLst>
          </p:cNvPr>
          <p:cNvSpPr/>
          <p:nvPr/>
        </p:nvSpPr>
        <p:spPr>
          <a:xfrm>
            <a:off x="10035915" y="3754277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3EB83EC-DA17-4A31-8F7C-6BDC7178955F}"/>
              </a:ext>
            </a:extLst>
          </p:cNvPr>
          <p:cNvSpPr/>
          <p:nvPr/>
        </p:nvSpPr>
        <p:spPr>
          <a:xfrm>
            <a:off x="10856951" y="3768155"/>
            <a:ext cx="539646" cy="53964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3126366D-0916-4654-A470-95218793400D}"/>
              </a:ext>
            </a:extLst>
          </p:cNvPr>
          <p:cNvSpPr/>
          <p:nvPr/>
        </p:nvSpPr>
        <p:spPr>
          <a:xfrm>
            <a:off x="7941736" y="3706963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01A1C6F-0B43-4417-912D-AD1E647600E4}"/>
              </a:ext>
            </a:extLst>
          </p:cNvPr>
          <p:cNvSpPr/>
          <p:nvPr/>
        </p:nvSpPr>
        <p:spPr>
          <a:xfrm>
            <a:off x="8663762" y="3736943"/>
            <a:ext cx="553524" cy="55352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68E09D-BD8E-4223-AA0B-4A138D6D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" y="1423551"/>
            <a:ext cx="12046299" cy="325338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A32135DB-F879-4AE5-AD2C-692E8E838391}"/>
              </a:ext>
            </a:extLst>
          </p:cNvPr>
          <p:cNvSpPr/>
          <p:nvPr/>
        </p:nvSpPr>
        <p:spPr>
          <a:xfrm>
            <a:off x="464696" y="2113612"/>
            <a:ext cx="704537" cy="614598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CB727034-61E2-4A4F-A168-CCB52A889863}"/>
              </a:ext>
            </a:extLst>
          </p:cNvPr>
          <p:cNvSpPr/>
          <p:nvPr/>
        </p:nvSpPr>
        <p:spPr>
          <a:xfrm>
            <a:off x="8037227" y="2173573"/>
            <a:ext cx="704537" cy="614598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C27800-044E-40C1-B421-B8335BA921BC}"/>
              </a:ext>
            </a:extLst>
          </p:cNvPr>
          <p:cNvSpPr/>
          <p:nvPr/>
        </p:nvSpPr>
        <p:spPr>
          <a:xfrm>
            <a:off x="2113613" y="2113612"/>
            <a:ext cx="614598" cy="614598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6F35AD-CAB2-4D29-AD08-F828328C8650}"/>
              </a:ext>
            </a:extLst>
          </p:cNvPr>
          <p:cNvSpPr/>
          <p:nvPr/>
        </p:nvSpPr>
        <p:spPr>
          <a:xfrm>
            <a:off x="9573718" y="2173573"/>
            <a:ext cx="614598" cy="614598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54FDD280-B052-4AEC-A948-D4AD19744150}"/>
              </a:ext>
            </a:extLst>
          </p:cNvPr>
          <p:cNvSpPr/>
          <p:nvPr/>
        </p:nvSpPr>
        <p:spPr>
          <a:xfrm>
            <a:off x="10990290" y="2188564"/>
            <a:ext cx="704537" cy="614598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837AADBF-84F9-4A97-A31F-77553794801E}"/>
              </a:ext>
            </a:extLst>
          </p:cNvPr>
          <p:cNvSpPr/>
          <p:nvPr/>
        </p:nvSpPr>
        <p:spPr>
          <a:xfrm>
            <a:off x="4139784" y="3615126"/>
            <a:ext cx="704537" cy="614598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A3F41E9-F40D-44BF-89EF-23670CA1E2AE}"/>
              </a:ext>
            </a:extLst>
          </p:cNvPr>
          <p:cNvSpPr/>
          <p:nvPr/>
        </p:nvSpPr>
        <p:spPr>
          <a:xfrm>
            <a:off x="5788701" y="3615126"/>
            <a:ext cx="614598" cy="614598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49F2AA4A-14C2-4EB2-B387-9E03C44A4F26}"/>
              </a:ext>
            </a:extLst>
          </p:cNvPr>
          <p:cNvSpPr/>
          <p:nvPr/>
        </p:nvSpPr>
        <p:spPr>
          <a:xfrm>
            <a:off x="4964242" y="3615126"/>
            <a:ext cx="704537" cy="614598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EF190412-99C8-47EE-B2F5-46697B9DF479}"/>
              </a:ext>
            </a:extLst>
          </p:cNvPr>
          <p:cNvSpPr/>
          <p:nvPr/>
        </p:nvSpPr>
        <p:spPr>
          <a:xfrm>
            <a:off x="7942290" y="3615127"/>
            <a:ext cx="704537" cy="614598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8E1C4778-FCB3-4300-845D-42EA7DCA95AA}"/>
              </a:ext>
            </a:extLst>
          </p:cNvPr>
          <p:cNvSpPr/>
          <p:nvPr/>
        </p:nvSpPr>
        <p:spPr>
          <a:xfrm>
            <a:off x="9431312" y="3615126"/>
            <a:ext cx="704537" cy="614598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2CF1A7-616D-4CF8-8CD0-0FADAB1D1CCD}"/>
              </a:ext>
            </a:extLst>
          </p:cNvPr>
          <p:cNvSpPr/>
          <p:nvPr/>
        </p:nvSpPr>
        <p:spPr>
          <a:xfrm>
            <a:off x="11080229" y="3615126"/>
            <a:ext cx="614598" cy="614598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F56CBBC-2159-4A2C-979A-40CB8515FEE0}"/>
              </a:ext>
            </a:extLst>
          </p:cNvPr>
          <p:cNvSpPr/>
          <p:nvPr/>
        </p:nvSpPr>
        <p:spPr>
          <a:xfrm>
            <a:off x="10255770" y="3615126"/>
            <a:ext cx="704537" cy="614598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7E21937-A170-4D25-ABBA-D29CFF2D8D08}"/>
              </a:ext>
            </a:extLst>
          </p:cNvPr>
          <p:cNvSpPr/>
          <p:nvPr/>
        </p:nvSpPr>
        <p:spPr>
          <a:xfrm>
            <a:off x="8681804" y="3615126"/>
            <a:ext cx="614598" cy="61459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74FCCE-69AF-4373-9142-A59EA1CDF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" y="1750533"/>
            <a:ext cx="12180730" cy="3076301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2A2EF0B-E464-4448-9221-AB0914E50071}"/>
              </a:ext>
            </a:extLst>
          </p:cNvPr>
          <p:cNvSpPr/>
          <p:nvPr/>
        </p:nvSpPr>
        <p:spPr>
          <a:xfrm>
            <a:off x="4287187" y="2323476"/>
            <a:ext cx="629587" cy="629586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D09BEC4-1DCA-47C4-9CEC-3CE216187DDF}"/>
              </a:ext>
            </a:extLst>
          </p:cNvPr>
          <p:cNvSpPr/>
          <p:nvPr/>
        </p:nvSpPr>
        <p:spPr>
          <a:xfrm>
            <a:off x="7986009" y="2353456"/>
            <a:ext cx="629587" cy="629586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FD588E-E08C-419F-A26A-98073EDB225D}"/>
              </a:ext>
            </a:extLst>
          </p:cNvPr>
          <p:cNvSpPr/>
          <p:nvPr/>
        </p:nvSpPr>
        <p:spPr>
          <a:xfrm>
            <a:off x="11137692" y="2413416"/>
            <a:ext cx="599606" cy="59960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3A95C11-ACA6-44EE-8A1B-8CC3AA40E23D}"/>
              </a:ext>
            </a:extLst>
          </p:cNvPr>
          <p:cNvSpPr/>
          <p:nvPr/>
        </p:nvSpPr>
        <p:spPr>
          <a:xfrm>
            <a:off x="347272" y="3750040"/>
            <a:ext cx="629587" cy="629586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D04BB3-D5E9-4F57-BA57-66BE489219CF}"/>
              </a:ext>
            </a:extLst>
          </p:cNvPr>
          <p:cNvSpPr/>
          <p:nvPr/>
        </p:nvSpPr>
        <p:spPr>
          <a:xfrm>
            <a:off x="1126761" y="3780020"/>
            <a:ext cx="599606" cy="59960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AA3A671A-3A04-4BAC-AD97-69A3A546817E}"/>
              </a:ext>
            </a:extLst>
          </p:cNvPr>
          <p:cNvSpPr/>
          <p:nvPr/>
        </p:nvSpPr>
        <p:spPr>
          <a:xfrm>
            <a:off x="1876269" y="3803061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0EC5F47-59EC-472A-A4A6-C6952B3ACBD5}"/>
              </a:ext>
            </a:extLst>
          </p:cNvPr>
          <p:cNvSpPr/>
          <p:nvPr/>
        </p:nvSpPr>
        <p:spPr>
          <a:xfrm>
            <a:off x="4488304" y="3780020"/>
            <a:ext cx="629587" cy="6295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95902EA7-9225-4ECF-9389-A6A46E518A20}"/>
              </a:ext>
            </a:extLst>
          </p:cNvPr>
          <p:cNvSpPr/>
          <p:nvPr/>
        </p:nvSpPr>
        <p:spPr>
          <a:xfrm>
            <a:off x="5282783" y="3688204"/>
            <a:ext cx="813217" cy="813217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590B7A6-C6AD-4E56-A0E3-38519BD1582D}"/>
              </a:ext>
            </a:extLst>
          </p:cNvPr>
          <p:cNvSpPr/>
          <p:nvPr/>
        </p:nvSpPr>
        <p:spPr>
          <a:xfrm>
            <a:off x="8057213" y="3849418"/>
            <a:ext cx="629587" cy="629586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5CAB78A-C310-433A-9EEE-156B3CAECAE9}"/>
              </a:ext>
            </a:extLst>
          </p:cNvPr>
          <p:cNvSpPr/>
          <p:nvPr/>
        </p:nvSpPr>
        <p:spPr>
          <a:xfrm>
            <a:off x="8836702" y="3879398"/>
            <a:ext cx="599606" cy="59960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B9DF62A5-E461-4DCD-A1D7-D9AD4270F347}"/>
              </a:ext>
            </a:extLst>
          </p:cNvPr>
          <p:cNvSpPr/>
          <p:nvPr/>
        </p:nvSpPr>
        <p:spPr>
          <a:xfrm>
            <a:off x="9586210" y="3902439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7B28987-3F94-4AF4-869A-95034F317CE5}"/>
              </a:ext>
            </a:extLst>
          </p:cNvPr>
          <p:cNvSpPr/>
          <p:nvPr/>
        </p:nvSpPr>
        <p:spPr>
          <a:xfrm>
            <a:off x="10230787" y="3836303"/>
            <a:ext cx="629587" cy="62958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id="{FCEDFAAE-4D26-4763-B131-995E06968FD6}"/>
              </a:ext>
            </a:extLst>
          </p:cNvPr>
          <p:cNvSpPr/>
          <p:nvPr/>
        </p:nvSpPr>
        <p:spPr>
          <a:xfrm>
            <a:off x="11025266" y="3744487"/>
            <a:ext cx="813217" cy="813217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673CE4C-EC2A-4A0D-8FB7-0178C85C8FC4}"/>
              </a:ext>
            </a:extLst>
          </p:cNvPr>
          <p:cNvCxnSpPr/>
          <p:nvPr/>
        </p:nvCxnSpPr>
        <p:spPr>
          <a:xfrm flipH="1">
            <a:off x="2833141" y="3013022"/>
            <a:ext cx="1289154" cy="7669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6CCBEA3-D890-4FC5-A598-53EF904734CF}"/>
              </a:ext>
            </a:extLst>
          </p:cNvPr>
          <p:cNvCxnSpPr>
            <a:cxnSpLocks/>
          </p:cNvCxnSpPr>
          <p:nvPr/>
        </p:nvCxnSpPr>
        <p:spPr>
          <a:xfrm>
            <a:off x="2854378" y="2966800"/>
            <a:ext cx="1289154" cy="7669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0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912FA5-DD0F-4419-986A-A54BBAA7F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087"/>
            <a:ext cx="12192000" cy="306582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C0DC8A8-CCC9-4EEA-A5FA-39EB64A716A4}"/>
              </a:ext>
            </a:extLst>
          </p:cNvPr>
          <p:cNvCxnSpPr/>
          <p:nvPr/>
        </p:nvCxnSpPr>
        <p:spPr>
          <a:xfrm>
            <a:off x="11107711" y="2323475"/>
            <a:ext cx="764499" cy="9593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4BC8962-E819-462D-B40A-050F785827B3}"/>
              </a:ext>
            </a:extLst>
          </p:cNvPr>
          <p:cNvCxnSpPr>
            <a:cxnSpLocks/>
          </p:cNvCxnSpPr>
          <p:nvPr/>
        </p:nvCxnSpPr>
        <p:spPr>
          <a:xfrm flipH="1">
            <a:off x="11107710" y="2323474"/>
            <a:ext cx="764499" cy="9593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EB0EC3C-A989-4589-A5E1-4BE539527E84}"/>
              </a:ext>
            </a:extLst>
          </p:cNvPr>
          <p:cNvCxnSpPr/>
          <p:nvPr/>
        </p:nvCxnSpPr>
        <p:spPr>
          <a:xfrm flipH="1">
            <a:off x="2788170" y="3117954"/>
            <a:ext cx="1319135" cy="8544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FE8E000E-961E-498F-93D1-A1E8BF7D8C3B}"/>
              </a:ext>
            </a:extLst>
          </p:cNvPr>
          <p:cNvSpPr/>
          <p:nvPr/>
        </p:nvSpPr>
        <p:spPr>
          <a:xfrm>
            <a:off x="1558974" y="3897440"/>
            <a:ext cx="614598" cy="61459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49AD2CA-3B5A-431F-8930-3E1D055D24DB}"/>
              </a:ext>
            </a:extLst>
          </p:cNvPr>
          <p:cNvSpPr/>
          <p:nvPr/>
        </p:nvSpPr>
        <p:spPr>
          <a:xfrm>
            <a:off x="779487" y="3879952"/>
            <a:ext cx="614598" cy="61459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3375047-2183-4973-9952-87378A16BA0F}"/>
              </a:ext>
            </a:extLst>
          </p:cNvPr>
          <p:cNvCxnSpPr>
            <a:cxnSpLocks/>
          </p:cNvCxnSpPr>
          <p:nvPr/>
        </p:nvCxnSpPr>
        <p:spPr>
          <a:xfrm>
            <a:off x="2788169" y="3117953"/>
            <a:ext cx="1319135" cy="8544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FACDDA8C-D516-4FDD-A779-6B56763BC6F9}"/>
              </a:ext>
            </a:extLst>
          </p:cNvPr>
          <p:cNvSpPr/>
          <p:nvPr/>
        </p:nvSpPr>
        <p:spPr>
          <a:xfrm>
            <a:off x="5249054" y="3972392"/>
            <a:ext cx="644577" cy="553524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0A69668A-2299-4675-839B-5C190CC5FEDF}"/>
              </a:ext>
            </a:extLst>
          </p:cNvPr>
          <p:cNvSpPr/>
          <p:nvPr/>
        </p:nvSpPr>
        <p:spPr>
          <a:xfrm>
            <a:off x="4399613" y="3972392"/>
            <a:ext cx="644577" cy="553524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A5CA38A-D2A0-400D-9B80-8D86453460CF}"/>
              </a:ext>
            </a:extLst>
          </p:cNvPr>
          <p:cNvSpPr/>
          <p:nvPr/>
        </p:nvSpPr>
        <p:spPr>
          <a:xfrm>
            <a:off x="9039076" y="4026189"/>
            <a:ext cx="614598" cy="61459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EC47714-C455-404D-8FD1-CFECD835236A}"/>
              </a:ext>
            </a:extLst>
          </p:cNvPr>
          <p:cNvSpPr/>
          <p:nvPr/>
        </p:nvSpPr>
        <p:spPr>
          <a:xfrm>
            <a:off x="8209623" y="4026189"/>
            <a:ext cx="614598" cy="61459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0F9F7E97-DD50-44E8-ABEF-4B97696A1B8D}"/>
              </a:ext>
            </a:extLst>
          </p:cNvPr>
          <p:cNvSpPr/>
          <p:nvPr/>
        </p:nvSpPr>
        <p:spPr>
          <a:xfrm>
            <a:off x="10717970" y="4029802"/>
            <a:ext cx="644577" cy="553524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57EA69C7-E189-4D32-871B-15961B0FED5D}"/>
              </a:ext>
            </a:extLst>
          </p:cNvPr>
          <p:cNvSpPr/>
          <p:nvPr/>
        </p:nvSpPr>
        <p:spPr>
          <a:xfrm>
            <a:off x="9868529" y="4029802"/>
            <a:ext cx="644577" cy="553524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CCDB23-0CBF-4E8A-B468-274061C1D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9" y="2196467"/>
            <a:ext cx="12215769" cy="24650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FE3ED7-A987-4526-8ECC-0D2E3F40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00" y="2698464"/>
            <a:ext cx="723541" cy="661964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F0BAA265-9170-4554-A5FD-A72B72563BFB}"/>
              </a:ext>
            </a:extLst>
          </p:cNvPr>
          <p:cNvSpPr/>
          <p:nvPr/>
        </p:nvSpPr>
        <p:spPr>
          <a:xfrm>
            <a:off x="10308240" y="3819940"/>
            <a:ext cx="614598" cy="61459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04D7518B-E59E-4702-A0B9-369ACE4CCCFE}"/>
              </a:ext>
            </a:extLst>
          </p:cNvPr>
          <p:cNvSpPr/>
          <p:nvPr/>
        </p:nvSpPr>
        <p:spPr>
          <a:xfrm>
            <a:off x="9508764" y="3819940"/>
            <a:ext cx="644577" cy="553524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D569A8-32E2-404C-B2F1-641DA9C4D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033"/>
            <a:ext cx="12219894" cy="25999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35DA3A-8F04-4C1F-84AF-C52951CE8A6F}"/>
              </a:ext>
            </a:extLst>
          </p:cNvPr>
          <p:cNvSpPr/>
          <p:nvPr/>
        </p:nvSpPr>
        <p:spPr>
          <a:xfrm>
            <a:off x="8177135" y="2455332"/>
            <a:ext cx="599606" cy="59960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461D070E-0753-413B-8997-297A0E316D6E}"/>
              </a:ext>
            </a:extLst>
          </p:cNvPr>
          <p:cNvSpPr/>
          <p:nvPr/>
        </p:nvSpPr>
        <p:spPr>
          <a:xfrm>
            <a:off x="8941633" y="2501414"/>
            <a:ext cx="644577" cy="553524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24311A3-4F0C-4F5B-AFB1-FF02596140FE}"/>
              </a:ext>
            </a:extLst>
          </p:cNvPr>
          <p:cNvSpPr/>
          <p:nvPr/>
        </p:nvSpPr>
        <p:spPr>
          <a:xfrm>
            <a:off x="9608695" y="2440342"/>
            <a:ext cx="629587" cy="629586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02089DD2-CA71-4732-A27A-78FF6444E8AA}"/>
              </a:ext>
            </a:extLst>
          </p:cNvPr>
          <p:cNvSpPr/>
          <p:nvPr/>
        </p:nvSpPr>
        <p:spPr>
          <a:xfrm>
            <a:off x="10418164" y="2498359"/>
            <a:ext cx="644577" cy="553524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467BAE7F-C508-46AF-BCC3-534C7D07A8B8}"/>
              </a:ext>
            </a:extLst>
          </p:cNvPr>
          <p:cNvSpPr/>
          <p:nvPr/>
        </p:nvSpPr>
        <p:spPr>
          <a:xfrm>
            <a:off x="1111771" y="3655100"/>
            <a:ext cx="644577" cy="553524"/>
          </a:xfrm>
          <a:prstGeom prst="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3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4</cp:revision>
  <dcterms:created xsi:type="dcterms:W3CDTF">2021-12-08T11:44:16Z</dcterms:created>
  <dcterms:modified xsi:type="dcterms:W3CDTF">2021-12-08T12:15:38Z</dcterms:modified>
</cp:coreProperties>
</file>