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6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9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7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09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46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2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0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7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6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1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2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9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E496DF-9597-423A-B162-DA05CF92AAE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3F58-4780-4767-A7CD-8A9611F2C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5C449-2FD7-4FD4-B470-6F72DD5A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D0690-16C3-4E16-937E-1E3A8AE4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27" y="4762498"/>
            <a:ext cx="1108354" cy="11562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6FB224-DAC5-4009-94F9-27B12BC55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932459" cy="61357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377299-6B45-4E8D-A83E-0802F26F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4" b="90000" l="10000" r="90000">
                        <a14:foregroundMark x1="31739" y1="9453" x2="41304" y2="4688"/>
                        <a14:foregroundMark x1="41304" y1="4688" x2="52283" y2="5234"/>
                        <a14:foregroundMark x1="52283" y1="5234" x2="58370" y2="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72" y="-194968"/>
            <a:ext cx="3978707" cy="55355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429D3D-1518-4C07-8202-F32AF9B52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40" y="4979503"/>
            <a:ext cx="1108354" cy="11562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06A64C-9D7D-40A8-8B89-9A27562D8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774" y="3538328"/>
            <a:ext cx="3299870" cy="25146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6436AD-8656-4B32-AE45-B8CF5EE13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526" y="4076697"/>
            <a:ext cx="865406" cy="9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60169 -0.13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754BDC-F724-43FA-A1E1-EFC2D4715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343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F7BEA6-93A5-4E7B-9B1D-673D0A6B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7" b="95333" l="10000" r="90000">
                        <a14:foregroundMark x1="42333" y1="9667" x2="55778" y2="7833"/>
                        <a14:foregroundMark x1="25667" y1="23833" x2="27111" y2="31167"/>
                        <a14:foregroundMark x1="27111" y1="31167" x2="28222" y2="33667"/>
                        <a14:foregroundMark x1="42333" y1="88167" x2="46444" y2="92667"/>
                        <a14:foregroundMark x1="46444" y1="92667" x2="48444" y2="93833"/>
                        <a14:foregroundMark x1="59222" y1="90000" x2="64889" y2="95333"/>
                        <a14:foregroundMark x1="77111" y1="89833" x2="76667" y2="9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051"/>
            <a:ext cx="4473940" cy="2982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01D57A-609B-4E72-9CFC-CAB0D759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7" b="95333" l="10000" r="90000">
                        <a14:foregroundMark x1="42333" y1="9667" x2="55778" y2="7833"/>
                        <a14:foregroundMark x1="25667" y1="23833" x2="27111" y2="31167"/>
                        <a14:foregroundMark x1="27111" y1="31167" x2="28222" y2="33667"/>
                        <a14:foregroundMark x1="42333" y1="88167" x2="46444" y2="92667"/>
                        <a14:foregroundMark x1="46444" y1="92667" x2="48444" y2="93833"/>
                        <a14:foregroundMark x1="59222" y1="90000" x2="64889" y2="95333"/>
                        <a14:foregroundMark x1="77111" y1="89833" x2="76667" y2="9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75" y="2968051"/>
            <a:ext cx="4473940" cy="29826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25A33F-9CC9-494F-9E38-338CAC700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7" b="95333" l="10000" r="90000">
                        <a14:foregroundMark x1="42333" y1="9667" x2="55778" y2="7833"/>
                        <a14:foregroundMark x1="25667" y1="23833" x2="27111" y2="31167"/>
                        <a14:foregroundMark x1="27111" y1="31167" x2="28222" y2="33667"/>
                        <a14:foregroundMark x1="42333" y1="88167" x2="46444" y2="92667"/>
                        <a14:foregroundMark x1="46444" y1="92667" x2="48444" y2="93833"/>
                        <a14:foregroundMark x1="59222" y1="90000" x2="64889" y2="95333"/>
                        <a14:foregroundMark x1="77111" y1="89833" x2="76667" y2="9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28" y="2968051"/>
            <a:ext cx="4473940" cy="29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9F23B412-1B25-4CFA-BFD6-297B29E7585A}"/>
              </a:ext>
            </a:extLst>
          </p:cNvPr>
          <p:cNvSpPr/>
          <p:nvPr/>
        </p:nvSpPr>
        <p:spPr>
          <a:xfrm>
            <a:off x="1798820" y="1813810"/>
            <a:ext cx="2413416" cy="22635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6B382A8-0593-4B82-8159-48085E82165E}"/>
              </a:ext>
            </a:extLst>
          </p:cNvPr>
          <p:cNvSpPr/>
          <p:nvPr/>
        </p:nvSpPr>
        <p:spPr>
          <a:xfrm>
            <a:off x="4889292" y="1813809"/>
            <a:ext cx="2413416" cy="22635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A1CA24E-F448-4137-B070-0E28A1293A22}"/>
              </a:ext>
            </a:extLst>
          </p:cNvPr>
          <p:cNvSpPr/>
          <p:nvPr/>
        </p:nvSpPr>
        <p:spPr>
          <a:xfrm>
            <a:off x="8097187" y="1876270"/>
            <a:ext cx="2413416" cy="22635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3DE26-2464-4D14-BAF4-FAD88305F276}"/>
              </a:ext>
            </a:extLst>
          </p:cNvPr>
          <p:cNvSpPr txBox="1"/>
          <p:nvPr/>
        </p:nvSpPr>
        <p:spPr>
          <a:xfrm>
            <a:off x="2439649" y="1813809"/>
            <a:ext cx="22822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B12A5-A622-4EEE-B0C2-91DB19786412}"/>
              </a:ext>
            </a:extLst>
          </p:cNvPr>
          <p:cNvSpPr txBox="1"/>
          <p:nvPr/>
        </p:nvSpPr>
        <p:spPr>
          <a:xfrm>
            <a:off x="5516380" y="1843788"/>
            <a:ext cx="22822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0EB89-CF11-403C-AAF6-6FF8D9D84707}"/>
              </a:ext>
            </a:extLst>
          </p:cNvPr>
          <p:cNvSpPr txBox="1"/>
          <p:nvPr/>
        </p:nvSpPr>
        <p:spPr>
          <a:xfrm>
            <a:off x="8731146" y="1828797"/>
            <a:ext cx="22822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349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47BB3-6E7F-4B88-81FB-76663B778FC6}"/>
              </a:ext>
            </a:extLst>
          </p:cNvPr>
          <p:cNvSpPr txBox="1"/>
          <p:nvPr/>
        </p:nvSpPr>
        <p:spPr>
          <a:xfrm>
            <a:off x="839449" y="749509"/>
            <a:ext cx="34927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dirty="0"/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B4C4FE-3479-4B3F-891E-FA5F6A4E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69" y="487179"/>
            <a:ext cx="7495082" cy="56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25405-9CCE-4C75-AA7A-0E8DC7BCD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18142" r="27854" b="5573"/>
          <a:stretch/>
        </p:blipFill>
        <p:spPr>
          <a:xfrm rot="4345951">
            <a:off x="2120080" y="-11643"/>
            <a:ext cx="1739437" cy="4020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0B6560-3B66-4A89-BF55-DAD4DF42C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1202" r="5369" b="21312"/>
          <a:stretch/>
        </p:blipFill>
        <p:spPr>
          <a:xfrm rot="846117">
            <a:off x="7219970" y="1352966"/>
            <a:ext cx="4182256" cy="21316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9D40A8-29F2-4534-8802-7C7786140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64306" l="25000" r="53438">
                        <a14:foregroundMark x1="45547" y1="8056" x2="38047" y2="2778"/>
                        <a14:foregroundMark x1="38047" y1="2778" x2="33125" y2="1944"/>
                        <a14:foregroundMark x1="33125" y1="1944" x2="28828" y2="8333"/>
                        <a14:foregroundMark x1="28828" y1="8333" x2="23984" y2="32361"/>
                        <a14:foregroundMark x1="23984" y1="32361" x2="24297" y2="40139"/>
                        <a14:foregroundMark x1="24297" y1="40139" x2="26719" y2="47222"/>
                        <a14:foregroundMark x1="26719" y1="47222" x2="39922" y2="57639"/>
                        <a14:foregroundMark x1="39922" y1="57639" x2="45859" y2="56111"/>
                        <a14:foregroundMark x1="45859" y1="56111" x2="52663" y2="41764"/>
                        <a14:foregroundMark x1="54812" y1="30092" x2="54688" y2="20694"/>
                        <a14:foregroundMark x1="54688" y1="20694" x2="53438" y2="13750"/>
                        <a14:foregroundMark x1="53438" y1="13750" x2="53203" y2="13333"/>
                        <a14:foregroundMark x1="42109" y1="7500" x2="38906" y2="3194"/>
                        <a14:foregroundMark x1="38906" y1="3194" x2="34531" y2="1944"/>
                        <a14:foregroundMark x1="34531" y1="1944" x2="42031" y2="694"/>
                        <a14:foregroundMark x1="42031" y1="694" x2="42344" y2="694"/>
                        <a14:foregroundMark x1="45469" y1="64306" x2="37109" y2="54861"/>
                        <a14:backgroundMark x1="54141" y1="44583" x2="48984" y2="59722"/>
                        <a14:backgroundMark x1="48984" y1="59722" x2="48984" y2="59722"/>
                        <a14:backgroundMark x1="54531" y1="30139" x2="55000" y2="38889"/>
                        <a14:backgroundMark x1="55000" y1="38889" x2="52969" y2="45833"/>
                        <a14:backgroundMark x1="52969" y1="45833" x2="52422" y2="4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43810" b="36175"/>
          <a:stretch/>
        </p:blipFill>
        <p:spPr>
          <a:xfrm>
            <a:off x="3754297" y="2757697"/>
            <a:ext cx="3392295" cy="3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5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6D856-7470-4284-85FB-8954ABC6E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8" y="1953784"/>
            <a:ext cx="2777396" cy="24292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E8AAE1-7A8C-4FDC-9A63-BAB20D240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9233"/>
            <a:ext cx="4112302" cy="40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3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6ABEB-EA67-4652-80FC-DEA7DBC1F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1" y="950722"/>
            <a:ext cx="4783015" cy="4536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B940FC-14DF-4356-A7D9-31371C87F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78" y="494676"/>
            <a:ext cx="3970264" cy="52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602</TotalTime>
  <Words>4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3</cp:revision>
  <dcterms:created xsi:type="dcterms:W3CDTF">2021-11-18T05:02:20Z</dcterms:created>
  <dcterms:modified xsi:type="dcterms:W3CDTF">2021-11-18T15:05:12Z</dcterms:modified>
</cp:coreProperties>
</file>