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8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3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6505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5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9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7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0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6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40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1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9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0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2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2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4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DBC9CA-AC1F-4E67-9F78-7CD907748905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9F16-F1F0-43EB-8DC5-3339832F6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80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0B1411-BEE6-44CC-BEA8-71C095C39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9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7E23E6-5B9B-4583-B8DD-3C4A7D24A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0000" l="10000" r="90000">
                        <a14:foregroundMark x1="40556" y1="24857" x2="51222" y2="31429"/>
                        <a14:foregroundMark x1="41222" y1="9286" x2="52000" y2="9143"/>
                        <a14:foregroundMark x1="52000" y1="9143" x2="53889" y2="9143"/>
                        <a14:foregroundMark x1="53222" y1="6571" x2="44000" y2="4000"/>
                        <a14:foregroundMark x1="36111" y1="88571" x2="56778" y2="89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19" y="1484803"/>
            <a:ext cx="5306667" cy="4127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A50EE0-974F-4081-8AA4-6E34375A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0000" l="10000" r="90000">
                        <a14:foregroundMark x1="40556" y1="24857" x2="51222" y2="31429"/>
                        <a14:foregroundMark x1="41222" y1="9286" x2="52000" y2="9143"/>
                        <a14:foregroundMark x1="52000" y1="9143" x2="53889" y2="9143"/>
                        <a14:foregroundMark x1="53222" y1="6571" x2="44000" y2="4000"/>
                        <a14:foregroundMark x1="36111" y1="88571" x2="56778" y2="89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910" y="1855304"/>
            <a:ext cx="4830309" cy="37569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2D236E-A121-4E59-8D0E-5D479DA2E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0000" l="10000" r="90000">
                        <a14:foregroundMark x1="40556" y1="24857" x2="51222" y2="31429"/>
                        <a14:foregroundMark x1="41222" y1="9286" x2="52000" y2="9143"/>
                        <a14:foregroundMark x1="52000" y1="9143" x2="53889" y2="9143"/>
                        <a14:foregroundMark x1="53222" y1="6571" x2="44000" y2="4000"/>
                        <a14:foregroundMark x1="36111" y1="88571" x2="56778" y2="89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38" y="2425148"/>
            <a:ext cx="4097652" cy="31870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2FB378-A337-408E-B2C2-C301B5F90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0000" l="10000" r="90000">
                        <a14:foregroundMark x1="40556" y1="24857" x2="51222" y2="31429"/>
                        <a14:foregroundMark x1="41222" y1="9286" x2="52000" y2="9143"/>
                        <a14:foregroundMark x1="52000" y1="9143" x2="53889" y2="9143"/>
                        <a14:foregroundMark x1="53222" y1="6571" x2="44000" y2="4000"/>
                        <a14:foregroundMark x1="36111" y1="88571" x2="56778" y2="89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15" y="3001533"/>
            <a:ext cx="3356586" cy="26106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2857B7-CADD-43BD-9DCA-29442DCD5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21" b="90000" l="5349" r="92442">
                        <a14:foregroundMark x1="25930" y1="8879" x2="38488" y2="5607"/>
                        <a14:foregroundMark x1="38488" y1="5607" x2="48953" y2="5421"/>
                        <a14:foregroundMark x1="48953" y1="5421" x2="60814" y2="7383"/>
                        <a14:foregroundMark x1="88721" y1="22804" x2="93953" y2="29065"/>
                        <a14:foregroundMark x1="93953" y1="29065" x2="92558" y2="36355"/>
                        <a14:foregroundMark x1="92558" y1="36355" x2="90116" y2="38879"/>
                        <a14:foregroundMark x1="10581" y1="20467" x2="3721" y2="25234"/>
                        <a14:foregroundMark x1="3721" y1="25234" x2="5349" y2="33178"/>
                        <a14:foregroundMark x1="5349" y1="33178" x2="7674" y2="34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98" y="3526596"/>
            <a:ext cx="2032625" cy="25289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1C884D-B2B0-4618-852D-4A98D3FA3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20" y="3822303"/>
            <a:ext cx="1849880" cy="23597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A78E39-CE92-4423-A2C3-4F6A50A9B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93" y="4518564"/>
            <a:ext cx="1309863" cy="13153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601E21-A4F0-42F6-8655-C228B1F44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32" y="4581812"/>
            <a:ext cx="1309863" cy="13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FCC63B-2111-42D6-A2EB-3ECBBABED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1" b="90000" l="5349" r="92442">
                        <a14:foregroundMark x1="25930" y1="8879" x2="38488" y2="5607"/>
                        <a14:foregroundMark x1="38488" y1="5607" x2="48953" y2="5421"/>
                        <a14:foregroundMark x1="48953" y1="5421" x2="60814" y2="7383"/>
                        <a14:foregroundMark x1="88721" y1="22804" x2="93953" y2="29065"/>
                        <a14:foregroundMark x1="93953" y1="29065" x2="92558" y2="36355"/>
                        <a14:foregroundMark x1="92558" y1="36355" x2="90116" y2="38879"/>
                        <a14:foregroundMark x1="10581" y1="20467" x2="3721" y2="25234"/>
                        <a14:foregroundMark x1="3721" y1="25234" x2="5349" y2="33178"/>
                        <a14:foregroundMark x1="5349" y1="33178" x2="7674" y2="34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3" y="1438179"/>
            <a:ext cx="2033176" cy="25296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9ACEAD-D6E9-457B-A598-1AF01075D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29" y="1538197"/>
            <a:ext cx="1904661" cy="24296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18A005-F520-433D-8C58-F76F94E6C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23" y="2307023"/>
            <a:ext cx="1529733" cy="15361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FB8B93-28CA-4A1D-9F09-4865C3870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17" y="2477142"/>
            <a:ext cx="1309863" cy="1315321"/>
          </a:xfrm>
          <a:prstGeom prst="rect">
            <a:avLst/>
          </a:prstGeom>
        </p:spPr>
      </p:pic>
      <p:sp>
        <p:nvSpPr>
          <p:cNvPr id="9" name="Знак ''плюс'' 8">
            <a:extLst>
              <a:ext uri="{FF2B5EF4-FFF2-40B4-BE49-F238E27FC236}">
                <a16:creationId xmlns:a16="http://schemas.microsoft.com/office/drawing/2014/main" id="{72E6C4F6-F2D3-4368-8D99-B06F2616939A}"/>
              </a:ext>
            </a:extLst>
          </p:cNvPr>
          <p:cNvSpPr/>
          <p:nvPr/>
        </p:nvSpPr>
        <p:spPr>
          <a:xfrm>
            <a:off x="4155304" y="2268463"/>
            <a:ext cx="1489031" cy="1524000"/>
          </a:xfrm>
          <a:prstGeom prst="mathPlus">
            <a:avLst>
              <a:gd name="adj1" fmla="val 146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836E6949-BA60-4730-86D0-E28BE0BD36DE}"/>
              </a:ext>
            </a:extLst>
          </p:cNvPr>
          <p:cNvSpPr/>
          <p:nvPr/>
        </p:nvSpPr>
        <p:spPr>
          <a:xfrm>
            <a:off x="6366796" y="2666028"/>
            <a:ext cx="1309863" cy="72887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A45BF3-48D0-4455-A2B2-BFDB8DD1C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1" b="90000" l="5349" r="92442">
                        <a14:foregroundMark x1="25930" y1="8879" x2="38488" y2="5607"/>
                        <a14:foregroundMark x1="38488" y1="5607" x2="48953" y2="5421"/>
                        <a14:foregroundMark x1="48953" y1="5421" x2="60814" y2="7383"/>
                        <a14:foregroundMark x1="88721" y1="22804" x2="93953" y2="29065"/>
                        <a14:foregroundMark x1="93953" y1="29065" x2="92558" y2="36355"/>
                        <a14:foregroundMark x1="92558" y1="36355" x2="90116" y2="38879"/>
                        <a14:foregroundMark x1="10581" y1="20467" x2="3721" y2="25234"/>
                        <a14:foregroundMark x1="3721" y1="25234" x2="5349" y2="33178"/>
                        <a14:foregroundMark x1="5349" y1="33178" x2="7674" y2="34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81" y="1656839"/>
            <a:ext cx="2033176" cy="25296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2CFFED-8F02-495B-A4B6-CF4531B9F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246" y="1706848"/>
            <a:ext cx="1904661" cy="24296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D44F70-1CC1-44C5-BCB9-88D0E6B00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017" y="2650382"/>
            <a:ext cx="1529733" cy="15361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1C0071-15D5-4DCF-A0D3-64B3C9E13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047" y="2335585"/>
            <a:ext cx="1309863" cy="13153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0859D3-E1D8-472D-A27E-5DF9F7C13358}"/>
              </a:ext>
            </a:extLst>
          </p:cNvPr>
          <p:cNvSpPr txBox="1"/>
          <p:nvPr/>
        </p:nvSpPr>
        <p:spPr>
          <a:xfrm>
            <a:off x="2048192" y="4067847"/>
            <a:ext cx="15297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EF03FC-1C3D-4FE7-8E2B-0F3D17BDAB98}"/>
              </a:ext>
            </a:extLst>
          </p:cNvPr>
          <p:cNvSpPr txBox="1"/>
          <p:nvPr/>
        </p:nvSpPr>
        <p:spPr>
          <a:xfrm>
            <a:off x="5435283" y="4067847"/>
            <a:ext cx="15297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7" name="Знак ''плюс'' 16">
            <a:extLst>
              <a:ext uri="{FF2B5EF4-FFF2-40B4-BE49-F238E27FC236}">
                <a16:creationId xmlns:a16="http://schemas.microsoft.com/office/drawing/2014/main" id="{840BB3B9-DAA0-4C10-BA28-81886D3547B9}"/>
              </a:ext>
            </a:extLst>
          </p:cNvPr>
          <p:cNvSpPr/>
          <p:nvPr/>
        </p:nvSpPr>
        <p:spPr>
          <a:xfrm>
            <a:off x="3585250" y="4193610"/>
            <a:ext cx="1489031" cy="1524000"/>
          </a:xfrm>
          <a:prstGeom prst="mathPlus">
            <a:avLst>
              <a:gd name="adj1" fmla="val 1462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 18">
            <a:extLst>
              <a:ext uri="{FF2B5EF4-FFF2-40B4-BE49-F238E27FC236}">
                <a16:creationId xmlns:a16="http://schemas.microsoft.com/office/drawing/2014/main" id="{982FD239-E767-475C-9975-61596561034C}"/>
              </a:ext>
            </a:extLst>
          </p:cNvPr>
          <p:cNvSpPr/>
          <p:nvPr/>
        </p:nvSpPr>
        <p:spPr>
          <a:xfrm>
            <a:off x="6497549" y="4591175"/>
            <a:ext cx="1309863" cy="72887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4277D6-B401-4B6E-805E-22BA5F7E3FB3}"/>
              </a:ext>
            </a:extLst>
          </p:cNvPr>
          <p:cNvSpPr txBox="1"/>
          <p:nvPr/>
        </p:nvSpPr>
        <p:spPr>
          <a:xfrm>
            <a:off x="8057507" y="4130013"/>
            <a:ext cx="15297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BB1451-02CF-4F7D-B606-106D558AB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1" y="1352316"/>
            <a:ext cx="5976176" cy="3847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B59E1E-8FE9-4701-85FD-6EBFA1F95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97" y="1214204"/>
            <a:ext cx="5296906" cy="41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9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1E793E-1005-47CB-8B15-C0C584BF9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23" y="854440"/>
            <a:ext cx="4077325" cy="4077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A7FB7B-64E2-4649-914D-71CEA13D5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6595">
            <a:off x="6537332" y="1483475"/>
            <a:ext cx="4871788" cy="22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369AB0-DE18-4C87-B01E-12F7D76C4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39" y="425428"/>
            <a:ext cx="2443004" cy="24229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8DD4E7-7509-4344-BF99-97F9AE7B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18" y="439494"/>
            <a:ext cx="2443004" cy="2422979"/>
          </a:xfrm>
          <a:prstGeom prst="rect">
            <a:avLst/>
          </a:prstGeom>
        </p:spPr>
      </p:pic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B3050C04-B91E-494E-B57C-188FD03AA880}"/>
              </a:ext>
            </a:extLst>
          </p:cNvPr>
          <p:cNvSpPr/>
          <p:nvPr/>
        </p:nvSpPr>
        <p:spPr>
          <a:xfrm>
            <a:off x="6096000" y="1022322"/>
            <a:ext cx="1274164" cy="122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77237A-DCA9-4DAF-A285-C580D0918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46" y="3040368"/>
            <a:ext cx="1864443" cy="1630708"/>
          </a:xfrm>
          <a:prstGeom prst="rect">
            <a:avLst/>
          </a:prstGeom>
        </p:spPr>
      </p:pic>
      <p:sp>
        <p:nvSpPr>
          <p:cNvPr id="13" name="Знак ''плюс'' 12">
            <a:extLst>
              <a:ext uri="{FF2B5EF4-FFF2-40B4-BE49-F238E27FC236}">
                <a16:creationId xmlns:a16="http://schemas.microsoft.com/office/drawing/2014/main" id="{6B191057-C7E9-45AD-867D-DC5F9CC3B6CF}"/>
              </a:ext>
            </a:extLst>
          </p:cNvPr>
          <p:cNvSpPr/>
          <p:nvPr/>
        </p:nvSpPr>
        <p:spPr>
          <a:xfrm>
            <a:off x="2652275" y="2934600"/>
            <a:ext cx="1274164" cy="122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070431-80FF-415F-BCFF-6D4C709C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47" y="2951227"/>
            <a:ext cx="1864443" cy="1630708"/>
          </a:xfrm>
          <a:prstGeom prst="rect">
            <a:avLst/>
          </a:prstGeom>
        </p:spPr>
      </p:pic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701E23DE-8AC2-4F07-8EB6-FF77CD3626E4}"/>
              </a:ext>
            </a:extLst>
          </p:cNvPr>
          <p:cNvSpPr/>
          <p:nvPr/>
        </p:nvSpPr>
        <p:spPr>
          <a:xfrm>
            <a:off x="5377453" y="3151984"/>
            <a:ext cx="1274164" cy="122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A47125-8144-4FA5-8E4C-D8E0E9F77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1" y="2251515"/>
            <a:ext cx="2443004" cy="24229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FDA44F-3B66-4B3B-964F-00B7D53F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11" y="4846878"/>
            <a:ext cx="1864443" cy="1630708"/>
          </a:xfrm>
          <a:prstGeom prst="rect">
            <a:avLst/>
          </a:prstGeom>
        </p:spPr>
      </p:pic>
      <p:sp>
        <p:nvSpPr>
          <p:cNvPr id="19" name="Знак ''плюс'' 18">
            <a:extLst>
              <a:ext uri="{FF2B5EF4-FFF2-40B4-BE49-F238E27FC236}">
                <a16:creationId xmlns:a16="http://schemas.microsoft.com/office/drawing/2014/main" id="{5F07B9F1-ACA3-46FB-A3DF-C51205B5B411}"/>
              </a:ext>
            </a:extLst>
          </p:cNvPr>
          <p:cNvSpPr/>
          <p:nvPr/>
        </p:nvSpPr>
        <p:spPr>
          <a:xfrm>
            <a:off x="3014537" y="5047635"/>
            <a:ext cx="1274164" cy="122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C64250-E21F-4E6C-AA42-EFE458F67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84" y="4846877"/>
            <a:ext cx="1864443" cy="1630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003E50-AA16-4793-9CA0-924D5B6E5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17" y="4871833"/>
            <a:ext cx="1864443" cy="16307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6D0242-7CE8-44D7-B472-BE1BBD0F5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70" y="4871833"/>
            <a:ext cx="1864443" cy="1630708"/>
          </a:xfrm>
          <a:prstGeom prst="rect">
            <a:avLst/>
          </a:prstGeom>
        </p:spPr>
      </p:pic>
      <p:sp>
        <p:nvSpPr>
          <p:cNvPr id="23" name="Знак ''плюс'' 22">
            <a:extLst>
              <a:ext uri="{FF2B5EF4-FFF2-40B4-BE49-F238E27FC236}">
                <a16:creationId xmlns:a16="http://schemas.microsoft.com/office/drawing/2014/main" id="{BB47219D-4987-4EA1-A261-5220F2752F1C}"/>
              </a:ext>
            </a:extLst>
          </p:cNvPr>
          <p:cNvSpPr/>
          <p:nvPr/>
        </p:nvSpPr>
        <p:spPr>
          <a:xfrm>
            <a:off x="5732361" y="5072590"/>
            <a:ext cx="1274164" cy="122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нак ''плюс'' 23">
            <a:extLst>
              <a:ext uri="{FF2B5EF4-FFF2-40B4-BE49-F238E27FC236}">
                <a16:creationId xmlns:a16="http://schemas.microsoft.com/office/drawing/2014/main" id="{51A9D82B-9820-44BE-BB86-F066B4BCA7DB}"/>
              </a:ext>
            </a:extLst>
          </p:cNvPr>
          <p:cNvSpPr/>
          <p:nvPr/>
        </p:nvSpPr>
        <p:spPr>
          <a:xfrm>
            <a:off x="8296858" y="5047634"/>
            <a:ext cx="1274164" cy="122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3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1F9BF0-B930-42A7-AADD-6B951C66D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66" y="511619"/>
            <a:ext cx="2443004" cy="24229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39697C-124B-4C10-9501-29D001A15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06" y="907756"/>
            <a:ext cx="1864443" cy="1630708"/>
          </a:xfrm>
          <a:prstGeom prst="rect">
            <a:avLst/>
          </a:prstGeom>
        </p:spPr>
      </p:pic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5B3CECBF-CB93-41A5-959F-76C2530574ED}"/>
              </a:ext>
            </a:extLst>
          </p:cNvPr>
          <p:cNvSpPr/>
          <p:nvPr/>
        </p:nvSpPr>
        <p:spPr>
          <a:xfrm>
            <a:off x="3389126" y="1108511"/>
            <a:ext cx="1274164" cy="122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E28296B3-D333-453B-A0FB-50697FD0BB65}"/>
              </a:ext>
            </a:extLst>
          </p:cNvPr>
          <p:cNvSpPr/>
          <p:nvPr/>
        </p:nvSpPr>
        <p:spPr>
          <a:xfrm>
            <a:off x="6764411" y="1108511"/>
            <a:ext cx="1274164" cy="122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18412A-AC4E-436F-BC30-01C0582DA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87" y="907756"/>
            <a:ext cx="1864443" cy="16307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23511C-99B1-4F78-9EC7-88613F8A3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66" y="3429000"/>
            <a:ext cx="1864443" cy="16307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FC3B28-F2F4-4F26-B3CC-92FE4F66C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66" y="3429000"/>
            <a:ext cx="1864443" cy="16307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3797DF-E188-423D-8D88-B7D0FA047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93" y="3032864"/>
            <a:ext cx="2443004" cy="2422979"/>
          </a:xfrm>
          <a:prstGeom prst="rect">
            <a:avLst/>
          </a:prstGeom>
        </p:spPr>
      </p:pic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id="{5AAA8A24-5726-4FE4-A823-2BA4F7A0F2A5}"/>
              </a:ext>
            </a:extLst>
          </p:cNvPr>
          <p:cNvSpPr/>
          <p:nvPr/>
        </p:nvSpPr>
        <p:spPr>
          <a:xfrm>
            <a:off x="3495306" y="3629756"/>
            <a:ext cx="1274164" cy="122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плюс'' 12">
            <a:extLst>
              <a:ext uri="{FF2B5EF4-FFF2-40B4-BE49-F238E27FC236}">
                <a16:creationId xmlns:a16="http://schemas.microsoft.com/office/drawing/2014/main" id="{9649B075-8B17-4B95-97DF-FD1BF5C68AB5}"/>
              </a:ext>
            </a:extLst>
          </p:cNvPr>
          <p:cNvSpPr/>
          <p:nvPr/>
        </p:nvSpPr>
        <p:spPr>
          <a:xfrm>
            <a:off x="6243919" y="3629756"/>
            <a:ext cx="1274164" cy="122919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98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3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Comic Sans MS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4</cp:revision>
  <dcterms:created xsi:type="dcterms:W3CDTF">2021-11-29T14:14:30Z</dcterms:created>
  <dcterms:modified xsi:type="dcterms:W3CDTF">2021-11-29T14:48:12Z</dcterms:modified>
</cp:coreProperties>
</file>