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C5BDF-9759-4249-9E5E-2EA62495F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C84F37-3A35-4D34-8B6C-99E490B46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D2D9A0-9D3F-41CE-8954-8E7B4C3DB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F3A6FE-09DC-40B9-B170-43188603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1855FB-13B8-45DA-B6E7-632ED3A2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15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5F1C0-77E9-4FB0-9B10-8381F500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7C9511-6580-4B72-8B77-E0F8C5E8B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D53428-23CB-42B6-8686-913172664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2598F8-B728-4F81-B877-1A995524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707081-3745-46CA-AB3B-EF40E124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5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80B855-AA60-4C7F-8C43-351D367B9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77B5C1-4223-430B-B6E3-8344D8ABE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532A76-DE95-4299-BD54-E760C009D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B917AC-9171-431A-9D5C-90D21F58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C197AE-0729-42B4-8069-AFA9D2BA2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0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BB466A-AF8B-4506-B4DA-E9DD48EB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004185-12AC-4206-87F3-02FEB3DF9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FB965D-A438-452B-8535-6C2B768E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B4DFEB-357D-4CA4-86D4-8299E3B7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935125-6658-4143-A737-BA381BDF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8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AE8A4-7F95-49BE-8E00-6BB9DD722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70BD2D-F91A-40BD-AF78-14B735FDB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C4BE8F-D778-4A47-92CF-A4673A6D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A4C45B-E6B6-4F7E-9402-7F6BE81E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85CD86-62D0-43F9-B0FC-D4C92C3E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28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DB332-4D95-4081-B378-EEA3566C5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79AF37-5ADA-4FB8-9576-B6F970238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C4AE70-83E6-4C9A-B349-DFDA1CAF7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BA5529-FD6C-4F80-A451-20D2B35A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039431-D8DA-43BF-B1D3-41EA2158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CC91F6-1332-4106-8B00-76CF998A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2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AB7CE-A4D8-4C90-93E3-ADCB2EE65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9912F6-8A27-415C-977D-8CC40FFAB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0F1F90-73DA-4ED2-B66A-76EE6D97C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5B323B-E506-45E5-B152-415B3761F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2751AB-FBF7-4052-AB26-3186A7EFF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E731F43-2B4C-4D68-90AA-AD081184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15D3F5-C6B0-49AB-AD94-8A5DB371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4B4C82-386D-44F0-BF97-1346A287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19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29E18-974D-4FC3-B120-E22D0F741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09F199-CA8A-4412-9322-18D3AA41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0B4F3BB-37E0-4D3E-A056-ED0C0976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56A38C-9603-4C85-926B-332B153E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6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C55045-0E26-4EDB-8BB3-79C6F515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2DB20B-CCFD-4708-B9B7-79604B6A5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26D6CF-FE42-4F34-8BF1-B9D35C29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2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88A18-F4B2-46D4-82D5-287C2ECB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4F3FF2-4D1D-4D62-9990-8916A8316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D33C50-2FFC-44E3-8CCF-D67B0CED4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226EFA-8520-406C-A2BB-508FDDFF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8FDB3B-FDB3-443C-B773-7DA363A71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18AFE6-0EEF-4BED-8097-155634CA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2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68C1A5-D222-4429-98AF-0A081077B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AFEA0E6-B552-4D18-AF53-424964888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8A6059-9B5C-482F-B270-545A4F2A6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FF72F7-1F1F-4B11-ABE0-CB446EA6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C9099D-66EC-41A3-9D9C-1FBE4F14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F2DF99-3F57-4CCA-9ECE-CCCEEE62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9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0FB5A-4F2F-4C4D-8EC8-82CC865E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E53EA0-22E2-47CA-AD34-FFB43FFC9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2639A2-3B87-4919-8676-73698B6FC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93AD2-9F89-48BF-ABA8-8548A5E2A12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153705-4B60-4400-AEF4-AA63BE32F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CFB82F-6C9C-4064-A07E-AF07392D8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CB64D-BC40-441F-8734-CAF75A786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3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E9736984-2090-4192-8AB5-E2E81F32F99C}"/>
              </a:ext>
            </a:extLst>
          </p:cNvPr>
          <p:cNvGrpSpPr/>
          <p:nvPr/>
        </p:nvGrpSpPr>
        <p:grpSpPr>
          <a:xfrm>
            <a:off x="1142999" y="593036"/>
            <a:ext cx="1934818" cy="5804453"/>
            <a:chOff x="1603513" y="543338"/>
            <a:chExt cx="1934818" cy="5804453"/>
          </a:xfrm>
        </p:grpSpPr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AA12B864-E1F5-4678-8C8F-F28B25F6583D}"/>
                </a:ext>
              </a:extLst>
            </p:cNvPr>
            <p:cNvSpPr/>
            <p:nvPr/>
          </p:nvSpPr>
          <p:spPr>
            <a:xfrm>
              <a:off x="1762539" y="543338"/>
              <a:ext cx="1643269" cy="164326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6355E811-02DB-422A-AA1F-429747FE3740}"/>
                </a:ext>
              </a:extLst>
            </p:cNvPr>
            <p:cNvCxnSpPr>
              <a:stCxn id="4" idx="4"/>
            </p:cNvCxnSpPr>
            <p:nvPr/>
          </p:nvCxnSpPr>
          <p:spPr>
            <a:xfrm flipH="1">
              <a:off x="2570922" y="2186607"/>
              <a:ext cx="13252" cy="26106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24DC9EA3-7EEB-4408-9226-4A5C6CEA10A9}"/>
                </a:ext>
              </a:extLst>
            </p:cNvPr>
            <p:cNvCxnSpPr/>
            <p:nvPr/>
          </p:nvCxnSpPr>
          <p:spPr>
            <a:xfrm flipH="1">
              <a:off x="1603513" y="4797287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0D7B0021-1E83-4955-B94B-88AFB3C6ABC1}"/>
                </a:ext>
              </a:extLst>
            </p:cNvPr>
            <p:cNvCxnSpPr>
              <a:cxnSpLocks/>
            </p:cNvCxnSpPr>
            <p:nvPr/>
          </p:nvCxnSpPr>
          <p:spPr>
            <a:xfrm>
              <a:off x="2570922" y="4777410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EC0C53D-837F-4AF8-B4E7-4C2E76E5DFAC}"/>
              </a:ext>
            </a:extLst>
          </p:cNvPr>
          <p:cNvGrpSpPr/>
          <p:nvPr/>
        </p:nvGrpSpPr>
        <p:grpSpPr>
          <a:xfrm>
            <a:off x="4895021" y="622855"/>
            <a:ext cx="1934818" cy="5804453"/>
            <a:chOff x="1603513" y="543338"/>
            <a:chExt cx="1934818" cy="5804453"/>
          </a:xfrm>
        </p:grpSpPr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C3984AEF-2C5B-44B6-858D-61ABFBEB35A1}"/>
                </a:ext>
              </a:extLst>
            </p:cNvPr>
            <p:cNvSpPr/>
            <p:nvPr/>
          </p:nvSpPr>
          <p:spPr>
            <a:xfrm>
              <a:off x="1762539" y="543338"/>
              <a:ext cx="1643269" cy="164326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DEED53E3-C4AA-4C85-8864-06EA09180A5C}"/>
                </a:ext>
              </a:extLst>
            </p:cNvPr>
            <p:cNvCxnSpPr>
              <a:stCxn id="12" idx="4"/>
            </p:cNvCxnSpPr>
            <p:nvPr/>
          </p:nvCxnSpPr>
          <p:spPr>
            <a:xfrm flipH="1">
              <a:off x="2570922" y="2186607"/>
              <a:ext cx="13252" cy="26106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35C9127B-0615-43FD-95C3-E52529D89EF7}"/>
                </a:ext>
              </a:extLst>
            </p:cNvPr>
            <p:cNvCxnSpPr/>
            <p:nvPr/>
          </p:nvCxnSpPr>
          <p:spPr>
            <a:xfrm flipH="1">
              <a:off x="1603513" y="4797287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2B9CE4DC-FD1A-4A69-BCC2-EC8650C6CD56}"/>
                </a:ext>
              </a:extLst>
            </p:cNvPr>
            <p:cNvCxnSpPr>
              <a:cxnSpLocks/>
            </p:cNvCxnSpPr>
            <p:nvPr/>
          </p:nvCxnSpPr>
          <p:spPr>
            <a:xfrm>
              <a:off x="2570922" y="4777410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DEB22DF5-9E9D-49F0-A587-3EF52A84A612}"/>
              </a:ext>
            </a:extLst>
          </p:cNvPr>
          <p:cNvGrpSpPr/>
          <p:nvPr/>
        </p:nvGrpSpPr>
        <p:grpSpPr>
          <a:xfrm>
            <a:off x="8772938" y="622855"/>
            <a:ext cx="1934818" cy="5804453"/>
            <a:chOff x="1603513" y="543338"/>
            <a:chExt cx="1934818" cy="5804453"/>
          </a:xfrm>
        </p:grpSpPr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89CF8D12-ECEC-4EA0-8D27-F10D13DA0E76}"/>
                </a:ext>
              </a:extLst>
            </p:cNvPr>
            <p:cNvSpPr/>
            <p:nvPr/>
          </p:nvSpPr>
          <p:spPr>
            <a:xfrm>
              <a:off x="1762539" y="543338"/>
              <a:ext cx="1643269" cy="164326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17D0FBB-C99D-4CF6-9836-E38D809BD923}"/>
                </a:ext>
              </a:extLst>
            </p:cNvPr>
            <p:cNvCxnSpPr>
              <a:stCxn id="17" idx="4"/>
            </p:cNvCxnSpPr>
            <p:nvPr/>
          </p:nvCxnSpPr>
          <p:spPr>
            <a:xfrm flipH="1">
              <a:off x="2570922" y="2186607"/>
              <a:ext cx="13252" cy="26106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A7CD2EF0-D7B5-4A77-86AC-926AB5748DE5}"/>
                </a:ext>
              </a:extLst>
            </p:cNvPr>
            <p:cNvCxnSpPr/>
            <p:nvPr/>
          </p:nvCxnSpPr>
          <p:spPr>
            <a:xfrm flipH="1">
              <a:off x="1603513" y="4797287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E5B2C671-56C0-4605-9A5A-C7500C24F5A6}"/>
                </a:ext>
              </a:extLst>
            </p:cNvPr>
            <p:cNvCxnSpPr>
              <a:cxnSpLocks/>
            </p:cNvCxnSpPr>
            <p:nvPr/>
          </p:nvCxnSpPr>
          <p:spPr>
            <a:xfrm>
              <a:off x="2570922" y="4777410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C6B18353-4EE7-472D-9C19-AE2B60F763D6}"/>
              </a:ext>
            </a:extLst>
          </p:cNvPr>
          <p:cNvCxnSpPr/>
          <p:nvPr/>
        </p:nvCxnSpPr>
        <p:spPr>
          <a:xfrm>
            <a:off x="795130" y="3061252"/>
            <a:ext cx="25444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07693B65-9391-444F-B2AD-945203A93A87}"/>
              </a:ext>
            </a:extLst>
          </p:cNvPr>
          <p:cNvCxnSpPr/>
          <p:nvPr/>
        </p:nvCxnSpPr>
        <p:spPr>
          <a:xfrm>
            <a:off x="4585252" y="2120348"/>
            <a:ext cx="1277178" cy="1139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F531A3DD-8607-4FD9-87BD-48CF86AB40A0}"/>
              </a:ext>
            </a:extLst>
          </p:cNvPr>
          <p:cNvCxnSpPr>
            <a:cxnSpLocks/>
          </p:cNvCxnSpPr>
          <p:nvPr/>
        </p:nvCxnSpPr>
        <p:spPr>
          <a:xfrm flipH="1">
            <a:off x="5862430" y="2100471"/>
            <a:ext cx="1277178" cy="1139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1A243A9B-2456-4AEB-99C4-BBA1AE280630}"/>
              </a:ext>
            </a:extLst>
          </p:cNvPr>
          <p:cNvCxnSpPr>
            <a:cxnSpLocks/>
          </p:cNvCxnSpPr>
          <p:nvPr/>
        </p:nvCxnSpPr>
        <p:spPr>
          <a:xfrm>
            <a:off x="8931964" y="3541645"/>
            <a:ext cx="808383" cy="775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3DFDB9BB-77E0-42F9-9C90-DF1CC0ED8BC1}"/>
              </a:ext>
            </a:extLst>
          </p:cNvPr>
          <p:cNvCxnSpPr>
            <a:cxnSpLocks/>
          </p:cNvCxnSpPr>
          <p:nvPr/>
        </p:nvCxnSpPr>
        <p:spPr>
          <a:xfrm flipH="1">
            <a:off x="9746973" y="3531708"/>
            <a:ext cx="808383" cy="775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3FE46B86-17E1-4373-A0DB-064CA6B6D7BF}"/>
              </a:ext>
            </a:extLst>
          </p:cNvPr>
          <p:cNvCxnSpPr>
            <a:cxnSpLocks/>
          </p:cNvCxnSpPr>
          <p:nvPr/>
        </p:nvCxnSpPr>
        <p:spPr>
          <a:xfrm flipH="1">
            <a:off x="8945215" y="2766391"/>
            <a:ext cx="808383" cy="775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1EF9F72A-1667-47E4-8A26-3B7DD82A3501}"/>
              </a:ext>
            </a:extLst>
          </p:cNvPr>
          <p:cNvCxnSpPr>
            <a:cxnSpLocks/>
          </p:cNvCxnSpPr>
          <p:nvPr/>
        </p:nvCxnSpPr>
        <p:spPr>
          <a:xfrm>
            <a:off x="9766850" y="2766391"/>
            <a:ext cx="808383" cy="775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147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2FEC3C-094F-4E99-A474-83EED22FDF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82" y="0"/>
            <a:ext cx="9131991" cy="687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46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1BF12D7-2EBF-4228-AC74-69BBA85CE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18" y="0"/>
            <a:ext cx="9106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1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37E82A-736E-4D24-989E-05FAD36D0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9" y="1258956"/>
            <a:ext cx="11520828" cy="405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3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55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E9736984-2090-4192-8AB5-E2E81F32F99C}"/>
              </a:ext>
            </a:extLst>
          </p:cNvPr>
          <p:cNvGrpSpPr/>
          <p:nvPr/>
        </p:nvGrpSpPr>
        <p:grpSpPr>
          <a:xfrm>
            <a:off x="5002696" y="649362"/>
            <a:ext cx="1934818" cy="5804453"/>
            <a:chOff x="1603513" y="543338"/>
            <a:chExt cx="1934818" cy="5804453"/>
          </a:xfrm>
        </p:grpSpPr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AA12B864-E1F5-4678-8C8F-F28B25F6583D}"/>
                </a:ext>
              </a:extLst>
            </p:cNvPr>
            <p:cNvSpPr/>
            <p:nvPr/>
          </p:nvSpPr>
          <p:spPr>
            <a:xfrm>
              <a:off x="1762539" y="543338"/>
              <a:ext cx="1643269" cy="164326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6355E811-02DB-422A-AA1F-429747FE3740}"/>
                </a:ext>
              </a:extLst>
            </p:cNvPr>
            <p:cNvCxnSpPr>
              <a:stCxn id="4" idx="4"/>
            </p:cNvCxnSpPr>
            <p:nvPr/>
          </p:nvCxnSpPr>
          <p:spPr>
            <a:xfrm flipH="1">
              <a:off x="2570922" y="2186607"/>
              <a:ext cx="13252" cy="26106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24DC9EA3-7EEB-4408-9226-4A5C6CEA10A9}"/>
                </a:ext>
              </a:extLst>
            </p:cNvPr>
            <p:cNvCxnSpPr/>
            <p:nvPr/>
          </p:nvCxnSpPr>
          <p:spPr>
            <a:xfrm flipH="1">
              <a:off x="1603513" y="4797287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0D7B0021-1E83-4955-B94B-88AFB3C6ABC1}"/>
                </a:ext>
              </a:extLst>
            </p:cNvPr>
            <p:cNvCxnSpPr>
              <a:cxnSpLocks/>
            </p:cNvCxnSpPr>
            <p:nvPr/>
          </p:nvCxnSpPr>
          <p:spPr>
            <a:xfrm>
              <a:off x="2570922" y="4777410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EC0C53D-837F-4AF8-B4E7-4C2E76E5DFAC}"/>
              </a:ext>
            </a:extLst>
          </p:cNvPr>
          <p:cNvGrpSpPr/>
          <p:nvPr/>
        </p:nvGrpSpPr>
        <p:grpSpPr>
          <a:xfrm>
            <a:off x="1752601" y="715616"/>
            <a:ext cx="1934818" cy="5804453"/>
            <a:chOff x="1603513" y="543338"/>
            <a:chExt cx="1934818" cy="5804453"/>
          </a:xfrm>
        </p:grpSpPr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C3984AEF-2C5B-44B6-858D-61ABFBEB35A1}"/>
                </a:ext>
              </a:extLst>
            </p:cNvPr>
            <p:cNvSpPr/>
            <p:nvPr/>
          </p:nvSpPr>
          <p:spPr>
            <a:xfrm>
              <a:off x="1762539" y="543338"/>
              <a:ext cx="1643269" cy="164326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DEED53E3-C4AA-4C85-8864-06EA09180A5C}"/>
                </a:ext>
              </a:extLst>
            </p:cNvPr>
            <p:cNvCxnSpPr>
              <a:stCxn id="12" idx="4"/>
            </p:cNvCxnSpPr>
            <p:nvPr/>
          </p:nvCxnSpPr>
          <p:spPr>
            <a:xfrm flipH="1">
              <a:off x="2570922" y="2186607"/>
              <a:ext cx="13252" cy="26106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35C9127B-0615-43FD-95C3-E52529D89EF7}"/>
                </a:ext>
              </a:extLst>
            </p:cNvPr>
            <p:cNvCxnSpPr/>
            <p:nvPr/>
          </p:nvCxnSpPr>
          <p:spPr>
            <a:xfrm flipH="1">
              <a:off x="1603513" y="4797287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2B9CE4DC-FD1A-4A69-BCC2-EC8650C6CD56}"/>
                </a:ext>
              </a:extLst>
            </p:cNvPr>
            <p:cNvCxnSpPr>
              <a:cxnSpLocks/>
            </p:cNvCxnSpPr>
            <p:nvPr/>
          </p:nvCxnSpPr>
          <p:spPr>
            <a:xfrm>
              <a:off x="2570922" y="4777410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DEB22DF5-9E9D-49F0-A587-3EF52A84A612}"/>
              </a:ext>
            </a:extLst>
          </p:cNvPr>
          <p:cNvGrpSpPr/>
          <p:nvPr/>
        </p:nvGrpSpPr>
        <p:grpSpPr>
          <a:xfrm>
            <a:off x="8772938" y="622855"/>
            <a:ext cx="1934818" cy="5804453"/>
            <a:chOff x="1603513" y="543338"/>
            <a:chExt cx="1934818" cy="5804453"/>
          </a:xfrm>
        </p:grpSpPr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89CF8D12-ECEC-4EA0-8D27-F10D13DA0E76}"/>
                </a:ext>
              </a:extLst>
            </p:cNvPr>
            <p:cNvSpPr/>
            <p:nvPr/>
          </p:nvSpPr>
          <p:spPr>
            <a:xfrm>
              <a:off x="1762539" y="543338"/>
              <a:ext cx="1643269" cy="164326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17D0FBB-C99D-4CF6-9836-E38D809BD923}"/>
                </a:ext>
              </a:extLst>
            </p:cNvPr>
            <p:cNvCxnSpPr>
              <a:stCxn id="17" idx="4"/>
            </p:cNvCxnSpPr>
            <p:nvPr/>
          </p:nvCxnSpPr>
          <p:spPr>
            <a:xfrm flipH="1">
              <a:off x="2570922" y="2186607"/>
              <a:ext cx="13252" cy="26106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A7CD2EF0-D7B5-4A77-86AC-926AB5748DE5}"/>
                </a:ext>
              </a:extLst>
            </p:cNvPr>
            <p:cNvCxnSpPr/>
            <p:nvPr/>
          </p:nvCxnSpPr>
          <p:spPr>
            <a:xfrm flipH="1">
              <a:off x="1603513" y="4797287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E5B2C671-56C0-4605-9A5A-C7500C24F5A6}"/>
                </a:ext>
              </a:extLst>
            </p:cNvPr>
            <p:cNvCxnSpPr>
              <a:cxnSpLocks/>
            </p:cNvCxnSpPr>
            <p:nvPr/>
          </p:nvCxnSpPr>
          <p:spPr>
            <a:xfrm>
              <a:off x="2570922" y="4777410"/>
              <a:ext cx="967409" cy="1550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C6B18353-4EE7-472D-9C19-AE2B60F763D6}"/>
              </a:ext>
            </a:extLst>
          </p:cNvPr>
          <p:cNvCxnSpPr/>
          <p:nvPr/>
        </p:nvCxnSpPr>
        <p:spPr>
          <a:xfrm>
            <a:off x="4505739" y="3140766"/>
            <a:ext cx="25444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07693B65-9391-444F-B2AD-945203A93A87}"/>
              </a:ext>
            </a:extLst>
          </p:cNvPr>
          <p:cNvCxnSpPr/>
          <p:nvPr/>
        </p:nvCxnSpPr>
        <p:spPr>
          <a:xfrm>
            <a:off x="1456083" y="2173356"/>
            <a:ext cx="1277178" cy="1139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F531A3DD-8607-4FD9-87BD-48CF86AB40A0}"/>
              </a:ext>
            </a:extLst>
          </p:cNvPr>
          <p:cNvCxnSpPr>
            <a:cxnSpLocks/>
          </p:cNvCxnSpPr>
          <p:nvPr/>
        </p:nvCxnSpPr>
        <p:spPr>
          <a:xfrm flipH="1">
            <a:off x="2706759" y="2196547"/>
            <a:ext cx="1277178" cy="1139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1A243A9B-2456-4AEB-99C4-BBA1AE280630}"/>
              </a:ext>
            </a:extLst>
          </p:cNvPr>
          <p:cNvCxnSpPr>
            <a:cxnSpLocks/>
          </p:cNvCxnSpPr>
          <p:nvPr/>
        </p:nvCxnSpPr>
        <p:spPr>
          <a:xfrm>
            <a:off x="8931964" y="3541645"/>
            <a:ext cx="808383" cy="775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3DFDB9BB-77E0-42F9-9C90-DF1CC0ED8BC1}"/>
              </a:ext>
            </a:extLst>
          </p:cNvPr>
          <p:cNvCxnSpPr>
            <a:cxnSpLocks/>
          </p:cNvCxnSpPr>
          <p:nvPr/>
        </p:nvCxnSpPr>
        <p:spPr>
          <a:xfrm flipH="1">
            <a:off x="9746973" y="3531708"/>
            <a:ext cx="808383" cy="775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3FE46B86-17E1-4373-A0DB-064CA6B6D7BF}"/>
              </a:ext>
            </a:extLst>
          </p:cNvPr>
          <p:cNvCxnSpPr>
            <a:cxnSpLocks/>
          </p:cNvCxnSpPr>
          <p:nvPr/>
        </p:nvCxnSpPr>
        <p:spPr>
          <a:xfrm flipH="1">
            <a:off x="8945215" y="2766391"/>
            <a:ext cx="808383" cy="775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1EF9F72A-1667-47E4-8A26-3B7DD82A3501}"/>
              </a:ext>
            </a:extLst>
          </p:cNvPr>
          <p:cNvCxnSpPr>
            <a:cxnSpLocks/>
          </p:cNvCxnSpPr>
          <p:nvPr/>
        </p:nvCxnSpPr>
        <p:spPr>
          <a:xfrm>
            <a:off x="9766850" y="2766391"/>
            <a:ext cx="808383" cy="775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84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8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592EEAA-A23B-479C-9895-B273E33A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52" y="0"/>
            <a:ext cx="9117496" cy="686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4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5EF2CB-1D06-4A69-91D2-503A4EA40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57" y="0"/>
            <a:ext cx="9105486" cy="685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3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181F8E-8E9E-4DAE-8643-D213711E9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52" y="0"/>
            <a:ext cx="9106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0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5BF326-F829-4475-949B-30F68CA61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83" y="0"/>
            <a:ext cx="9106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97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212E5E8-2044-4EA5-807C-9C7986A04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74" y="0"/>
            <a:ext cx="9106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43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0</Words>
  <Application>Microsoft Office PowerPoint</Application>
  <PresentationFormat>Широкоэкранный</PresentationFormat>
  <Paragraphs>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3</cp:revision>
  <dcterms:created xsi:type="dcterms:W3CDTF">2021-12-07T04:46:40Z</dcterms:created>
  <dcterms:modified xsi:type="dcterms:W3CDTF">2021-12-07T08:54:07Z</dcterms:modified>
</cp:coreProperties>
</file>