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1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1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4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75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2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7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9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7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34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4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9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4475" y="1570038"/>
            <a:ext cx="9144000" cy="2387600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latin typeface="Segoe Script" panose="020B0504020000000003" pitchFamily="34" charset="0"/>
              </a:rPr>
              <a:t>«ВЫЧИТАНИЕ»</a:t>
            </a:r>
            <a:endParaRPr lang="ru-RU" sz="7200" b="1" dirty="0"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1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598" y="118829"/>
            <a:ext cx="5410201" cy="634420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074" y="1808878"/>
            <a:ext cx="1081405" cy="19812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278" y="3867150"/>
            <a:ext cx="1102201" cy="20193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11364" y="1816894"/>
            <a:ext cx="1127534" cy="197318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36654" y="2880558"/>
            <a:ext cx="1127534" cy="19731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9410" y="3975224"/>
            <a:ext cx="1127534" cy="197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7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476250" y="619125"/>
            <a:ext cx="3933825" cy="4596305"/>
            <a:chOff x="2008852" y="218087"/>
            <a:chExt cx="3972847" cy="465871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8852" y="218087"/>
              <a:ext cx="3972847" cy="4658713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2644" y="1285815"/>
              <a:ext cx="876776" cy="1606307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1215" y="2892122"/>
              <a:ext cx="814019" cy="1491333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47520" y="1254919"/>
              <a:ext cx="823232" cy="1440656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469389" y="2194758"/>
              <a:ext cx="796988" cy="1394729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83423" y="3043494"/>
              <a:ext cx="787329" cy="1377826"/>
            </a:xfrm>
            <a:prstGeom prst="rect">
              <a:avLst/>
            </a:prstGeom>
          </p:spPr>
        </p:pic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395" y="1578969"/>
            <a:ext cx="3117268" cy="365542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279" y="2651046"/>
            <a:ext cx="827892" cy="151127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810" y="3184159"/>
            <a:ext cx="833990" cy="152240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45" y="1672550"/>
            <a:ext cx="3117268" cy="365542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24112" y="2569317"/>
            <a:ext cx="853662" cy="148851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89450" y="3184159"/>
            <a:ext cx="757214" cy="132034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09031" y="3505512"/>
            <a:ext cx="753357" cy="1313616"/>
          </a:xfrm>
          <a:prstGeom prst="rect">
            <a:avLst/>
          </a:prstGeom>
        </p:spPr>
      </p:pic>
      <p:sp>
        <p:nvSpPr>
          <p:cNvPr id="18" name="Дуга 17"/>
          <p:cNvSpPr/>
          <p:nvPr/>
        </p:nvSpPr>
        <p:spPr>
          <a:xfrm rot="19355713">
            <a:off x="2915531" y="1853775"/>
            <a:ext cx="3253575" cy="3430352"/>
          </a:xfrm>
          <a:prstGeom prst="arc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8522554">
            <a:off x="3089098" y="1792964"/>
            <a:ext cx="4603903" cy="3498439"/>
          </a:xfrm>
          <a:prstGeom prst="arc">
            <a:avLst>
              <a:gd name="adj1" fmla="val 15638157"/>
              <a:gd name="adj2" fmla="val 223715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8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476250" y="619125"/>
            <a:ext cx="3933825" cy="4596305"/>
            <a:chOff x="2008852" y="218087"/>
            <a:chExt cx="3972847" cy="465871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8852" y="218087"/>
              <a:ext cx="3972847" cy="4658713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2644" y="1285815"/>
              <a:ext cx="876776" cy="1606307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1215" y="2892122"/>
              <a:ext cx="814019" cy="1491333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47520" y="1254919"/>
              <a:ext cx="823232" cy="1440656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469389" y="2194758"/>
              <a:ext cx="796988" cy="1394729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83423" y="3043494"/>
              <a:ext cx="787329" cy="1377826"/>
            </a:xfrm>
            <a:prstGeom prst="rect">
              <a:avLst/>
            </a:prstGeom>
          </p:spPr>
        </p:pic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395" y="1578969"/>
            <a:ext cx="3117268" cy="365542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279" y="2651046"/>
            <a:ext cx="827892" cy="151127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810" y="3184159"/>
            <a:ext cx="833990" cy="152240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45" y="1672550"/>
            <a:ext cx="3117268" cy="365542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24112" y="2569317"/>
            <a:ext cx="853662" cy="148851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89450" y="3184159"/>
            <a:ext cx="757214" cy="132034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09031" y="3505512"/>
            <a:ext cx="753357" cy="1313616"/>
          </a:xfrm>
          <a:prstGeom prst="rect">
            <a:avLst/>
          </a:prstGeom>
        </p:spPr>
      </p:pic>
      <p:sp>
        <p:nvSpPr>
          <p:cNvPr id="18" name="Дуга 17"/>
          <p:cNvSpPr/>
          <p:nvPr/>
        </p:nvSpPr>
        <p:spPr>
          <a:xfrm rot="19355713">
            <a:off x="2915531" y="1853775"/>
            <a:ext cx="3253575" cy="3430352"/>
          </a:xfrm>
          <a:prstGeom prst="arc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8522554">
            <a:off x="3089098" y="1792964"/>
            <a:ext cx="4603903" cy="3498439"/>
          </a:xfrm>
          <a:prstGeom prst="arc">
            <a:avLst>
              <a:gd name="adj1" fmla="val 15638157"/>
              <a:gd name="adj2" fmla="val 223715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122522" y="3307392"/>
            <a:ext cx="866775" cy="2413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87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476250" y="619125"/>
            <a:ext cx="3933825" cy="4596305"/>
            <a:chOff x="2008852" y="218087"/>
            <a:chExt cx="3972847" cy="465871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8852" y="218087"/>
              <a:ext cx="3972847" cy="4658713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2644" y="1285815"/>
              <a:ext cx="876776" cy="1606307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1215" y="2892122"/>
              <a:ext cx="814019" cy="1491333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47520" y="1254919"/>
              <a:ext cx="823232" cy="1440656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469389" y="2194758"/>
              <a:ext cx="796988" cy="1394729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183423" y="3043494"/>
              <a:ext cx="787329" cy="1377826"/>
            </a:xfrm>
            <a:prstGeom prst="rect">
              <a:avLst/>
            </a:prstGeom>
          </p:spPr>
        </p:pic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395" y="1578969"/>
            <a:ext cx="3117268" cy="365542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279" y="2651046"/>
            <a:ext cx="827892" cy="151127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810" y="3184159"/>
            <a:ext cx="833990" cy="152240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45" y="1672550"/>
            <a:ext cx="3117268" cy="365542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24112" y="2569317"/>
            <a:ext cx="853662" cy="148851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89450" y="3184159"/>
            <a:ext cx="757214" cy="132034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09031" y="3505512"/>
            <a:ext cx="753357" cy="1313616"/>
          </a:xfrm>
          <a:prstGeom prst="rect">
            <a:avLst/>
          </a:prstGeom>
        </p:spPr>
      </p:pic>
      <p:sp>
        <p:nvSpPr>
          <p:cNvPr id="18" name="Дуга 17"/>
          <p:cNvSpPr/>
          <p:nvPr/>
        </p:nvSpPr>
        <p:spPr>
          <a:xfrm rot="19355713">
            <a:off x="2915531" y="1853775"/>
            <a:ext cx="3253575" cy="3430352"/>
          </a:xfrm>
          <a:prstGeom prst="arc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8522554">
            <a:off x="3089098" y="1792964"/>
            <a:ext cx="4603903" cy="3498439"/>
          </a:xfrm>
          <a:prstGeom prst="arc">
            <a:avLst>
              <a:gd name="adj1" fmla="val 15638157"/>
              <a:gd name="adj2" fmla="val 223715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122522" y="3307392"/>
            <a:ext cx="866775" cy="2413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655951" y="3251654"/>
            <a:ext cx="866775" cy="1764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671109" y="3548784"/>
            <a:ext cx="866775" cy="162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8522554">
            <a:off x="1509196" y="-926570"/>
            <a:ext cx="12621570" cy="5376871"/>
          </a:xfrm>
          <a:prstGeom prst="arc">
            <a:avLst>
              <a:gd name="adj1" fmla="val 17130461"/>
              <a:gd name="adj2" fmla="val 223715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20792890">
            <a:off x="-5487044" y="2038997"/>
            <a:ext cx="15420484" cy="4879326"/>
          </a:xfrm>
          <a:prstGeom prst="arc">
            <a:avLst>
              <a:gd name="adj1" fmla="val 17130461"/>
              <a:gd name="adj2" fmla="val 21571594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8522554">
            <a:off x="565665" y="-2421774"/>
            <a:ext cx="12621570" cy="8367275"/>
          </a:xfrm>
          <a:prstGeom prst="arc">
            <a:avLst>
              <a:gd name="adj1" fmla="val 15293816"/>
              <a:gd name="adj2" fmla="val 1098235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04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0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749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Segoe Script" panose="020B0504020000000003" pitchFamily="34" charset="0"/>
              </a:rPr>
              <a:t>МОЛОДЦЫ</a:t>
            </a:r>
            <a:endParaRPr lang="ru-RU" sz="6000" b="1" dirty="0"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8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4</Words>
  <Application>Microsoft Office PowerPoint</Application>
  <PresentationFormat>Широкоэкранный</PresentationFormat>
  <Paragraphs>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Script</vt:lpstr>
      <vt:lpstr>Тема Office</vt:lpstr>
      <vt:lpstr>«ВЫЧИТАНИЕ»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«ВЫЧИТАНИЕ»</dc:title>
  <dc:creator>Junglecore</dc:creator>
  <cp:lastModifiedBy>Junglecore</cp:lastModifiedBy>
  <cp:revision>5</cp:revision>
  <dcterms:created xsi:type="dcterms:W3CDTF">2016-10-17T18:20:51Z</dcterms:created>
  <dcterms:modified xsi:type="dcterms:W3CDTF">2016-10-17T18:58:56Z</dcterms:modified>
</cp:coreProperties>
</file>