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1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1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4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5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2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7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9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7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4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4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9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162" y="1952424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«Между, посередине»</a:t>
            </a:r>
            <a:endParaRPr lang="ru-RU" sz="7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1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Хорда 2"/>
          <p:cNvSpPr/>
          <p:nvPr/>
        </p:nvSpPr>
        <p:spPr>
          <a:xfrm rot="8077445">
            <a:off x="4510108" y="3353570"/>
            <a:ext cx="3082136" cy="3149256"/>
          </a:xfrm>
          <a:prstGeom prst="chord">
            <a:avLst>
              <a:gd name="adj1" fmla="val 2700000"/>
              <a:gd name="adj2" fmla="val 135258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0832697">
            <a:off x="1120587" y="3000789"/>
            <a:ext cx="9699812" cy="4123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749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МОЛОДЦЫ</a:t>
            </a:r>
            <a:endParaRPr lang="ru-RU" sz="60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8" y="1021078"/>
            <a:ext cx="4099560" cy="4099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71" y="1755369"/>
            <a:ext cx="3365269" cy="33652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06" y="2495202"/>
            <a:ext cx="2625436" cy="2625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95313" l="4948" r="94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06" y="2495202"/>
            <a:ext cx="2635135" cy="2635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72" b="96354" l="3906" r="95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52" y="1730432"/>
            <a:ext cx="3399905" cy="3399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97" b="95443" l="3125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8" y="1008609"/>
            <a:ext cx="4112029" cy="41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5" y="1616101"/>
            <a:ext cx="1960982" cy="34900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04" y="1777359"/>
            <a:ext cx="1946796" cy="34300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53" y="1763352"/>
            <a:ext cx="1910189" cy="334283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60" y="1903013"/>
            <a:ext cx="1812840" cy="33044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84" y="1763352"/>
            <a:ext cx="1847435" cy="34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Хорда 2"/>
          <p:cNvSpPr/>
          <p:nvPr/>
        </p:nvSpPr>
        <p:spPr>
          <a:xfrm rot="8077445">
            <a:off x="1435217" y="2618465"/>
            <a:ext cx="3082136" cy="3149256"/>
          </a:xfrm>
          <a:prstGeom prst="chord">
            <a:avLst>
              <a:gd name="adj1" fmla="val 2700000"/>
              <a:gd name="adj2" fmla="val 135258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46094" y="2220859"/>
            <a:ext cx="9699812" cy="4123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Хорда 2"/>
          <p:cNvSpPr/>
          <p:nvPr/>
        </p:nvSpPr>
        <p:spPr>
          <a:xfrm rot="8077445">
            <a:off x="1435217" y="2618465"/>
            <a:ext cx="3082136" cy="3149256"/>
          </a:xfrm>
          <a:prstGeom prst="chord">
            <a:avLst>
              <a:gd name="adj1" fmla="val 2700000"/>
              <a:gd name="adj2" fmla="val 135258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850144">
            <a:off x="1201272" y="2973894"/>
            <a:ext cx="9699812" cy="4123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Хорда 2"/>
          <p:cNvSpPr/>
          <p:nvPr/>
        </p:nvSpPr>
        <p:spPr>
          <a:xfrm rot="8077445">
            <a:off x="7692581" y="2376419"/>
            <a:ext cx="3082136" cy="3149256"/>
          </a:xfrm>
          <a:prstGeom prst="chord">
            <a:avLst>
              <a:gd name="adj1" fmla="val 2700000"/>
              <a:gd name="adj2" fmla="val 135258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99883" y="1969847"/>
            <a:ext cx="9699812" cy="4123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Хорда 2"/>
          <p:cNvSpPr/>
          <p:nvPr/>
        </p:nvSpPr>
        <p:spPr>
          <a:xfrm rot="8077445">
            <a:off x="7692581" y="2376419"/>
            <a:ext cx="3082136" cy="3149256"/>
          </a:xfrm>
          <a:prstGeom prst="chord">
            <a:avLst>
              <a:gd name="adj1" fmla="val 2700000"/>
              <a:gd name="adj2" fmla="val 135258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0856105">
            <a:off x="1120589" y="2678060"/>
            <a:ext cx="9699812" cy="4123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Хорда 2"/>
          <p:cNvSpPr/>
          <p:nvPr/>
        </p:nvSpPr>
        <p:spPr>
          <a:xfrm rot="8077445">
            <a:off x="4510108" y="3353570"/>
            <a:ext cx="3082136" cy="3149256"/>
          </a:xfrm>
          <a:prstGeom prst="chord">
            <a:avLst>
              <a:gd name="adj1" fmla="val 2700000"/>
              <a:gd name="adj2" fmla="val 135258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01270" y="2947001"/>
            <a:ext cx="9699812" cy="4123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Хорда 2"/>
          <p:cNvSpPr/>
          <p:nvPr/>
        </p:nvSpPr>
        <p:spPr>
          <a:xfrm rot="8077445">
            <a:off x="4510108" y="3353570"/>
            <a:ext cx="3082136" cy="3149256"/>
          </a:xfrm>
          <a:prstGeom prst="chord">
            <a:avLst>
              <a:gd name="adj1" fmla="val 2700000"/>
              <a:gd name="adj2" fmla="val 135258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17042">
            <a:off x="1416423" y="2991825"/>
            <a:ext cx="9699812" cy="4123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6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Script</vt:lpstr>
      <vt:lpstr>Тема Office</vt:lpstr>
      <vt:lpstr>«Между, посередине»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«ВЫЧИТАНИЕ»</dc:title>
  <dc:creator>Junglecore</dc:creator>
  <cp:lastModifiedBy>Junglecore</cp:lastModifiedBy>
  <cp:revision>9</cp:revision>
  <dcterms:created xsi:type="dcterms:W3CDTF">2016-10-17T18:20:51Z</dcterms:created>
  <dcterms:modified xsi:type="dcterms:W3CDTF">2016-10-19T20:32:49Z</dcterms:modified>
</cp:coreProperties>
</file>