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2F9-ED27-45CD-AD06-5001AFB084F5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19D4-9E45-46BC-94CE-3E87F79DD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«Один – много»</a:t>
            </a:r>
            <a:endParaRPr lang="ru-RU" sz="6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7011"/>
            <a:ext cx="5040560" cy="61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Молодцы</a:t>
            </a:r>
            <a:endParaRPr lang="ru-RU" sz="6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481736"/>
            <a:ext cx="1820497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81736"/>
            <a:ext cx="182049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81736"/>
            <a:ext cx="1820497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34710"/>
            <a:ext cx="1820497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3" y="2907236"/>
            <a:ext cx="1820497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93231"/>
            <a:ext cx="1820497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49" y="2907236"/>
            <a:ext cx="1820497" cy="1988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15" y="152413"/>
            <a:ext cx="2818257" cy="28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21" y="1556792"/>
            <a:ext cx="931052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00341" y="476672"/>
            <a:ext cx="8280920" cy="6102678"/>
            <a:chOff x="400341" y="476672"/>
            <a:chExt cx="8280920" cy="61026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41" y="476672"/>
              <a:ext cx="8280920" cy="610267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39552" y="5949280"/>
              <a:ext cx="1296144" cy="6300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1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786586" cy="58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8517"/>
            <a:ext cx="3893439" cy="5191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61" y="638014"/>
            <a:ext cx="4077787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32656"/>
            <a:ext cx="5715000" cy="409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8352928" cy="16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64088" cy="4023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06" y="2852936"/>
            <a:ext cx="5676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6" b="95897" l="5345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32448" cy="4067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44" y="353977"/>
            <a:ext cx="3939119" cy="3939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5" r="100000">
                        <a14:foregroundMark x1="69027" y1="6726" x2="65929" y2="4933"/>
                        <a14:foregroundMark x1="65487" y1="2242" x2="59735" y2="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3630510" cy="35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«Один – 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– много»</dc:title>
  <dc:creator>mrs.Glade</dc:creator>
  <cp:lastModifiedBy>mrs.Glade</cp:lastModifiedBy>
  <cp:revision>3</cp:revision>
  <dcterms:created xsi:type="dcterms:W3CDTF">2016-10-24T10:58:15Z</dcterms:created>
  <dcterms:modified xsi:type="dcterms:W3CDTF">2016-10-24T11:44:54Z</dcterms:modified>
</cp:coreProperties>
</file>