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3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4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4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1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5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5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57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4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6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6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5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C02F9-ED27-45CD-AD06-5001AFB084F5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6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564904"/>
            <a:ext cx="8460432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«</a:t>
            </a:r>
            <a:r>
              <a:rPr lang="ru-RU" sz="60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Внутри, снаружи</a:t>
            </a:r>
            <a:r>
              <a:rPr lang="ru-RU" sz="60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»</a:t>
            </a:r>
            <a:endParaRPr lang="ru-RU" sz="60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158" y="116632"/>
            <a:ext cx="9380158" cy="6624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17" y="3068961"/>
            <a:ext cx="1656184" cy="16561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539" y="2060848"/>
            <a:ext cx="1584176" cy="15841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42" y="3212976"/>
            <a:ext cx="1584174" cy="15841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08061"/>
            <a:ext cx="1656184" cy="16561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068961"/>
            <a:ext cx="1656184" cy="16561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31" y="377529"/>
            <a:ext cx="1656184" cy="16561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158" y="116632"/>
            <a:ext cx="9380158" cy="6624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17" y="3068961"/>
            <a:ext cx="1656184" cy="16561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539" y="2060848"/>
            <a:ext cx="1584176" cy="15841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42" y="3212976"/>
            <a:ext cx="1584174" cy="15841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08061"/>
            <a:ext cx="1656184" cy="16561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068961"/>
            <a:ext cx="1656184" cy="16561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31" y="377529"/>
            <a:ext cx="1656184" cy="16561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1656184" cy="1656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69" y="4692936"/>
            <a:ext cx="4564257" cy="19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158" y="116632"/>
            <a:ext cx="9380158" cy="6624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17" y="3068961"/>
            <a:ext cx="1656184" cy="16561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539" y="2060848"/>
            <a:ext cx="1584176" cy="15841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42" y="3212976"/>
            <a:ext cx="1584174" cy="15841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08061"/>
            <a:ext cx="1656184" cy="16561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068961"/>
            <a:ext cx="1656184" cy="16561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31" y="377529"/>
            <a:ext cx="1656184" cy="16561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1656184" cy="1656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69" y="4692936"/>
            <a:ext cx="4564257" cy="1984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9" b="100000" l="5670" r="89691">
                        <a14:foregroundMark x1="21134" y1="30556" x2="19072" y2="39236"/>
                        <a14:foregroundMark x1="18041" y1="23958" x2="19072" y2="32986"/>
                        <a14:foregroundMark x1="23711" y1="59028" x2="29381" y2="83333"/>
                        <a14:foregroundMark x1="38660" y1="90278" x2="47938" y2="95833"/>
                        <a14:foregroundMark x1="58247" y1="92014" x2="69072" y2="83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39" y="188640"/>
            <a:ext cx="208786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Молодцы</a:t>
            </a:r>
            <a:endParaRPr lang="ru-RU" sz="66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«Внутри, снаружи»</vt:lpstr>
      <vt:lpstr>Презентация PowerPoint</vt:lpstr>
      <vt:lpstr>Презентация PowerPoint</vt:lpstr>
      <vt:lpstr>Презентация PowerPoint</vt:lpstr>
      <vt:lpstr>Молодцы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«Один – много»</dc:title>
  <dc:creator>mrs.Glade</dc:creator>
  <cp:lastModifiedBy>mrs.Glade</cp:lastModifiedBy>
  <cp:revision>5</cp:revision>
  <dcterms:created xsi:type="dcterms:W3CDTF">2016-10-24T10:58:15Z</dcterms:created>
  <dcterms:modified xsi:type="dcterms:W3CDTF">2016-11-15T04:47:21Z</dcterms:modified>
</cp:coreProperties>
</file>