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24" d="100"/>
          <a:sy n="24" d="100"/>
        </p:scale>
        <p:origin x="4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C50CC-7A84-4A26-A6A3-1FBC97E01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81A97F-1ADC-4E66-9C6C-3D7B793B4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74F96C-F22B-4FC5-8AB8-012D1E77F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D240-3B4F-4762-BA28-65BECE8CFF8A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1731B7-3A3A-4995-B378-CB1134323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13210F-84D9-4965-8A65-8FEEB9EA2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CF76-85D1-4852-B3B7-EE7B3B02B2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04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426CC-119A-4381-B1C9-1D43857B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0FF40A-A9DF-4D3C-805A-057CEB2C5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D9791-61F2-42F7-A6A0-C86D30C5B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D240-3B4F-4762-BA28-65BECE8CFF8A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24A50-004F-4132-BD58-6D621C9EC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DE143-B865-4B25-BFFD-D7148A69B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CF76-85D1-4852-B3B7-EE7B3B02B2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794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CF5ECE5-C4C1-4B2B-8414-59224D9EA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15E051-6C18-4028-82D4-CA4E6A80F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01952C-E557-4ABC-856B-AB759120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D240-3B4F-4762-BA28-65BECE8CFF8A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5F7185-C5EB-4FF9-A841-1E5FC52C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37D2DB-F204-40AC-B2C4-0DDD30D7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CF76-85D1-4852-B3B7-EE7B3B02B2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19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8F4C8-0254-4918-B8C9-1626F85A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1F241-EC33-430A-A70C-2BA765590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707F67-D216-4959-A2EE-FC7F0B99D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D240-3B4F-4762-BA28-65BECE8CFF8A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7CD2DD-F40C-4BCE-864A-1BA5CF09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DFA62-E83B-4FEE-9BDE-093BBE0C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CF76-85D1-4852-B3B7-EE7B3B02B2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8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429D7-F4DB-41E4-B32E-9B655B283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988286-9EAB-4C7B-B74F-8CB4B4A14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75EAC2-8FDE-4DF0-AAB4-0CE4B837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D240-3B4F-4762-BA28-65BECE8CFF8A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1DC8E7-65C0-4632-A900-8607EC0A5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5A105-97DA-4283-BC37-D8E9F19E4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CF76-85D1-4852-B3B7-EE7B3B02B2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17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4E5A2-8C52-4BA5-889F-6E5A8839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78B15B-100A-41C6-AA81-AC1668E90F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FFC1F1-2873-45FE-8BB7-DAFA60A3A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D92244-E1BA-445C-A987-D2E6E2C02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D240-3B4F-4762-BA28-65BECE8CFF8A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C15B4B-174D-4DE5-AF00-F50FC546E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566378-B4D4-41BD-A0E6-B6211F0F1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CF76-85D1-4852-B3B7-EE7B3B02B2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8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50ACD-1C91-46DB-9F64-BAB4C77E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1173C5-BB71-46F1-BF84-5677ADACA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7F1D38-6A57-4ADC-A83D-C75C5F14E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2A0DFD6-D8CC-4080-BCFC-6D20C7ECF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4F4DCB-B62A-40A2-A435-21180846D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BB7016-CF47-4F71-8F81-56E680186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D240-3B4F-4762-BA28-65BECE8CFF8A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B0B7DD-83EC-437B-A4F7-EC50BB4BB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99373D-0BD3-4F51-85C7-BE401D85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CF76-85D1-4852-B3B7-EE7B3B02B2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93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CCE63-96C1-48ED-9DFE-80C3493D0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894E592-BFB9-49CF-9721-8B261173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D240-3B4F-4762-BA28-65BECE8CFF8A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BA8876-B24F-4FC3-9172-9856736E2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49C0E8-0305-4115-A3C5-D629302D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CF76-85D1-4852-B3B7-EE7B3B02B2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81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A68733-F5FA-4A0A-8520-CF23DC18B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D240-3B4F-4762-BA28-65BECE8CFF8A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DDEC432-6256-4EAD-9E51-10DAB44E8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8AAE78-0993-40C0-A67A-789B8A358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CF76-85D1-4852-B3B7-EE7B3B02B2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2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26624-42F8-4350-A078-6DF69E836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2D20B7-2D0A-4287-B356-F9C9CCADE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CD4553-8079-4DAF-A743-3333ADE35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BDAC07-B9D1-4AA0-8625-AA32AB904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D240-3B4F-4762-BA28-65BECE8CFF8A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6F096B-3C90-45A1-93A7-C778B3BA4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6295E0-8846-4169-BF14-AA55399C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CF76-85D1-4852-B3B7-EE7B3B02B2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28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AF71E-2B3D-4A8C-9611-D2848635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F03897-8EE4-4F81-84E6-57715F679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E5D29B-7181-4348-A603-B121BD22C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79BABD-8A64-4146-9CBA-95998F60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D240-3B4F-4762-BA28-65BECE8CFF8A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987ABD-1D56-42E8-836E-EB9ABD149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B7AC72-D3B1-40C3-B101-007643467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CF76-85D1-4852-B3B7-EE7B3B02B2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23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02037-ED76-41BC-A1EB-92859FDFA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15FF57-F06D-4E8A-8308-FA7E615F4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83CC91-6750-426A-BAAA-ADAEC1A07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FD240-3B4F-4762-BA28-65BECE8CFF8A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D88E27-7ED4-41A3-A1CA-75285472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DB6AE1-D32C-47E5-88A2-3C8172B54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7CF76-85D1-4852-B3B7-EE7B3B02B2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57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F6A345-74AE-45CA-A0AB-B57C027F0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39C545-EDF3-4EC8-A42A-0C9F414C3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8" y="208342"/>
            <a:ext cx="5347306" cy="53473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A2403D-E78D-48C9-8E30-C05D21390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78" y="9889"/>
            <a:ext cx="2938704" cy="29817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20B341-2424-4DE5-B212-60FA151DA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51" y="5252919"/>
            <a:ext cx="1238293" cy="12918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A68E40-9385-4B50-8C3E-00286E5E0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1894983"/>
            <a:ext cx="1220503" cy="153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4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F6A345-74AE-45CA-A0AB-B57C027F0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39C545-EDF3-4EC8-A42A-0C9F414C3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8" y="208342"/>
            <a:ext cx="5347306" cy="53473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A2403D-E78D-48C9-8E30-C05D21390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70" y="0"/>
            <a:ext cx="2938704" cy="29817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20B341-2424-4DE5-B212-60FA151DA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51" y="5252919"/>
            <a:ext cx="1238293" cy="12918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A68E40-9385-4B50-8C3E-00286E5E0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1894983"/>
            <a:ext cx="1220503" cy="1534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9DBBC4-090C-425B-A2FF-3F1B8485A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3" b="90000" l="10000" r="90000">
                        <a14:foregroundMark x1="49891" y1="8750" x2="44457" y2="5833"/>
                        <a14:foregroundMark x1="44457" y1="5833" x2="42500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60" y="103139"/>
            <a:ext cx="8763000" cy="457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C68498-E40F-44F2-946C-4BA45F545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3" b="90000" l="10000" r="90000">
                        <a14:foregroundMark x1="49891" y1="8750" x2="44457" y2="5833"/>
                        <a14:foregroundMark x1="44457" y1="5833" x2="42500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483" y="0"/>
            <a:ext cx="8763000" cy="457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085D87-CD60-464D-AF8E-949108793B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10000" r="90000">
                        <a14:foregroundMark x1="42174" y1="80625" x2="39130" y2="90000"/>
                        <a14:foregroundMark x1="39130" y1="90000" x2="39130" y2="90000"/>
                        <a14:foregroundMark x1="55000" y1="67708" x2="54130" y2="79583"/>
                        <a14:foregroundMark x1="35000" y1="67500" x2="34022" y2="71458"/>
                        <a14:foregroundMark x1="26957" y1="76250" x2="24891" y2="83542"/>
                        <a14:foregroundMark x1="55870" y1="89792" x2="53804" y2="96667"/>
                        <a14:foregroundMark x1="64239" y1="72083" x2="63261" y2="78333"/>
                        <a14:backgroundMark x1="67283" y1="32292" x2="21196" y2="32292"/>
                        <a14:backgroundMark x1="45978" y1="11042" x2="50435" y2="39583"/>
                        <a14:backgroundMark x1="50435" y1="39583" x2="50435" y2="39583"/>
                        <a14:backgroundMark x1="46630" y1="7500" x2="39348" y2="13125"/>
                        <a14:backgroundMark x1="39348" y1="13125" x2="34239" y2="21458"/>
                        <a14:backgroundMark x1="34239" y1="21458" x2="33478" y2="24583"/>
                        <a14:backgroundMark x1="53478" y1="17708" x2="39783" y2="22500"/>
                        <a14:backgroundMark x1="48478" y1="12708" x2="71087" y2="32708"/>
                        <a14:backgroundMark x1="59457" y1="17292" x2="75000" y2="35625"/>
                        <a14:backgroundMark x1="69783" y1="23542" x2="79457" y2="39167"/>
                        <a14:backgroundMark x1="76413" y1="36875" x2="62391" y2="45625"/>
                        <a14:backgroundMark x1="62391" y1="45625" x2="36739" y2="47500"/>
                        <a14:backgroundMark x1="53152" y1="36250" x2="29348" y2="41250"/>
                        <a14:backgroundMark x1="38587" y1="35000" x2="24239" y2="42917"/>
                        <a14:backgroundMark x1="19457" y1="40833" x2="24022" y2="47500"/>
                        <a14:backgroundMark x1="24022" y1="47500" x2="30000" y2="51458"/>
                        <a14:backgroundMark x1="32391" y1="47708" x2="48370" y2="54375"/>
                        <a14:backgroundMark x1="48370" y1="48125" x2="66957" y2="51042"/>
                        <a14:backgroundMark x1="72283" y1="38542" x2="69130" y2="50208"/>
                        <a14:backgroundMark x1="69130" y1="50208" x2="65652" y2="56875"/>
                        <a14:backgroundMark x1="67717" y1="56250" x2="45435" y2="56667"/>
                        <a14:backgroundMark x1="41522" y1="55625" x2="34130" y2="55000"/>
                        <a14:backgroundMark x1="34130" y1="55000" x2="30435" y2="52708"/>
                        <a14:backgroundMark x1="44022" y1="24583" x2="21196" y2="27083"/>
                        <a14:backgroundMark x1="75543" y1="26458" x2="75217" y2="5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2" t="56104" r="28911" b="-5366"/>
          <a:stretch/>
        </p:blipFill>
        <p:spPr>
          <a:xfrm>
            <a:off x="1894651" y="2544735"/>
            <a:ext cx="7959777" cy="405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3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F6A345-74AE-45CA-A0AB-B57C027F0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39C545-EDF3-4EC8-A42A-0C9F414C3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8" y="208342"/>
            <a:ext cx="5347306" cy="53473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A2403D-E78D-48C9-8E30-C05D21390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78" y="9889"/>
            <a:ext cx="2938704" cy="29817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20B341-2424-4DE5-B212-60FA151DA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51" y="5252919"/>
            <a:ext cx="1238293" cy="12918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A68E40-9385-4B50-8C3E-00286E5E0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1894983"/>
            <a:ext cx="1220503" cy="15340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A2520-6228-4D23-BE0E-DC650DFFE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32835" y="2912930"/>
            <a:ext cx="1220503" cy="15340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D7800D-D62A-4212-907A-6A727FBAB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909744"/>
            <a:ext cx="1238293" cy="12918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64672C-1206-4C40-B923-A9655002D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90" b="95074" l="10000" r="90000">
                        <a14:foregroundMark x1="49318" y1="24907" x2="68977" y2="27881"/>
                        <a14:foregroundMark x1="68977" y1="27881" x2="74091" y2="31041"/>
                        <a14:foregroundMark x1="56818" y1="8086" x2="67727" y2="5483"/>
                        <a14:foregroundMark x1="67727" y1="5483" x2="71705" y2="5948"/>
                        <a14:foregroundMark x1="83750" y1="81506" x2="70909" y2="86524"/>
                        <a14:foregroundMark x1="44205" y1="86803" x2="39205" y2="92379"/>
                        <a14:foregroundMark x1="39205" y1="92379" x2="38068" y2="95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5811" y="3679938"/>
            <a:ext cx="2938704" cy="359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3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5 -0.01319 L 0.30404 -0.007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70222 -0.150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4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6E84A2-D717-406E-B7F5-86E15D303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72"/>
          <a:stretch/>
        </p:blipFill>
        <p:spPr>
          <a:xfrm rot="966049">
            <a:off x="742333" y="-284813"/>
            <a:ext cx="939964" cy="5486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D8AAA3-EE66-4414-BD10-3AA695FAE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72"/>
          <a:stretch/>
        </p:blipFill>
        <p:spPr>
          <a:xfrm rot="966049">
            <a:off x="10509705" y="1348863"/>
            <a:ext cx="939964" cy="5486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58E322-2B8B-452D-A37A-80EB56503A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0" b="89906" l="4022" r="97609">
                        <a14:foregroundMark x1="16739" y1="4980" x2="21630" y2="62315"/>
                        <a14:foregroundMark x1="21630" y1="62315" x2="22826" y2="65949"/>
                        <a14:foregroundMark x1="6630" y1="9017" x2="4130" y2="15209"/>
                        <a14:foregroundMark x1="4130" y1="15209" x2="4022" y2="30552"/>
                        <a14:foregroundMark x1="4022" y1="30552" x2="10870" y2="43472"/>
                        <a14:foregroundMark x1="21630" y1="70121" x2="39674" y2="65410"/>
                        <a14:foregroundMark x1="15435" y1="63392" x2="14130" y2="72544"/>
                        <a14:foregroundMark x1="14130" y1="72544" x2="18913" y2="77793"/>
                        <a14:foregroundMark x1="18913" y1="77793" x2="20543" y2="78466"/>
                        <a14:foregroundMark x1="19891" y1="78062" x2="27065" y2="78062"/>
                        <a14:foregroundMark x1="27065" y1="78062" x2="33587" y2="77524"/>
                        <a14:foregroundMark x1="33587" y1="77524" x2="48804" y2="69717"/>
                        <a14:foregroundMark x1="43370" y1="55989" x2="44239" y2="67564"/>
                        <a14:foregroundMark x1="90326" y1="30552" x2="91522" y2="60565"/>
                        <a14:foregroundMark x1="91522" y1="60565" x2="89239" y2="68237"/>
                        <a14:foregroundMark x1="89239" y1="68237" x2="89022" y2="68371"/>
                        <a14:foregroundMark x1="96087" y1="29071" x2="97935" y2="35666"/>
                        <a14:foregroundMark x1="97935" y1="35666" x2="97609" y2="44684"/>
                        <a14:foregroundMark x1="97609" y1="44684" x2="92065" y2="61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76"/>
          <a:stretch/>
        </p:blipFill>
        <p:spPr>
          <a:xfrm>
            <a:off x="1385984" y="3762531"/>
            <a:ext cx="2077291" cy="32371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4F06D8-2679-4EA0-A9AB-124C6BA564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0" b="89906" l="4022" r="97609">
                        <a14:foregroundMark x1="16739" y1="4980" x2="21630" y2="62315"/>
                        <a14:foregroundMark x1="21630" y1="62315" x2="22826" y2="65949"/>
                        <a14:foregroundMark x1="6630" y1="9017" x2="4130" y2="15209"/>
                        <a14:foregroundMark x1="4130" y1="15209" x2="4022" y2="30552"/>
                        <a14:foregroundMark x1="4022" y1="30552" x2="10870" y2="43472"/>
                        <a14:foregroundMark x1="21630" y1="70121" x2="39674" y2="65410"/>
                        <a14:foregroundMark x1="15435" y1="63392" x2="14130" y2="72544"/>
                        <a14:foregroundMark x1="14130" y1="72544" x2="18913" y2="77793"/>
                        <a14:foregroundMark x1="18913" y1="77793" x2="20543" y2="78466"/>
                        <a14:foregroundMark x1="19891" y1="78062" x2="27065" y2="78062"/>
                        <a14:foregroundMark x1="27065" y1="78062" x2="33587" y2="77524"/>
                        <a14:foregroundMark x1="33587" y1="77524" x2="48804" y2="69717"/>
                        <a14:foregroundMark x1="43370" y1="55989" x2="44239" y2="67564"/>
                        <a14:foregroundMark x1="90326" y1="30552" x2="91522" y2="60565"/>
                        <a14:foregroundMark x1="91522" y1="60565" x2="89239" y2="68237"/>
                        <a14:foregroundMark x1="89239" y1="68237" x2="89022" y2="68371"/>
                        <a14:foregroundMark x1="96087" y1="29071" x2="97935" y2="35666"/>
                        <a14:foregroundMark x1="97935" y1="35666" x2="97609" y2="44684"/>
                        <a14:foregroundMark x1="97609" y1="44684" x2="92065" y2="61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76"/>
          <a:stretch/>
        </p:blipFill>
        <p:spPr>
          <a:xfrm flipH="1">
            <a:off x="9018476" y="191822"/>
            <a:ext cx="2077291" cy="32371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2E346A-A480-49D5-A120-0343D865F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444" l="10000" r="90000">
                        <a14:foregroundMark x1="25111" y1="88111" x2="78444" y2="89222"/>
                        <a14:foregroundMark x1="58778" y1="90444" x2="74333" y2="90889"/>
                        <a14:foregroundMark x1="40000" y1="93333" x2="30000" y2="94444"/>
                        <a14:foregroundMark x1="52889" y1="93111" x2="65556" y2="9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7563">
            <a:off x="2002941" y="1083355"/>
            <a:ext cx="2750064" cy="27500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773A18-CB7C-4FD2-BA20-BE471D0AA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444" l="10000" r="90000">
                        <a14:foregroundMark x1="25111" y1="88111" x2="78444" y2="89222"/>
                        <a14:foregroundMark x1="58778" y1="90444" x2="74333" y2="90889"/>
                        <a14:foregroundMark x1="40000" y1="93333" x2="30000" y2="94444"/>
                        <a14:foregroundMark x1="52889" y1="93111" x2="65556" y2="9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7563">
            <a:off x="7913986" y="3081232"/>
            <a:ext cx="2850195" cy="28501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92508F-B9BA-4E48-A3ED-807021E91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80" b="94590" l="10000" r="90000">
                        <a14:foregroundMark x1="49167" y1="9344" x2="31548" y2="9508"/>
                        <a14:foregroundMark x1="63571" y1="80820" x2="63452" y2="90328"/>
                        <a14:foregroundMark x1="63452" y1="90328" x2="56786" y2="94590"/>
                        <a14:foregroundMark x1="56786" y1="94590" x2="54524" y2="93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56" y="350364"/>
            <a:ext cx="2835764" cy="20593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8785254-9806-41F4-AF29-6F5D0560B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80" b="94590" l="10000" r="90000">
                        <a14:foregroundMark x1="49167" y1="9344" x2="31548" y2="9508"/>
                        <a14:foregroundMark x1="63571" y1="80820" x2="63452" y2="90328"/>
                        <a14:foregroundMark x1="63452" y1="90328" x2="56786" y2="94590"/>
                        <a14:foregroundMark x1="56786" y1="94590" x2="54524" y2="93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278" y="4564327"/>
            <a:ext cx="2835764" cy="20593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9D85A1-F1B6-408D-ADB2-434D4EE23C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01" y="252287"/>
            <a:ext cx="2681018" cy="215738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CC2774C-86FA-40FD-BD69-76397B5EB3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59" b="97937" l="2686" r="96680">
                        <a14:foregroundMark x1="71533" y1="8981" x2="55859" y2="3459"/>
                        <a14:foregroundMark x1="8887" y1="61104" x2="5859" y2="82949"/>
                        <a14:foregroundMark x1="5859" y1="82949" x2="2734" y2="89624"/>
                        <a14:foregroundMark x1="8887" y1="93083" x2="86621" y2="80583"/>
                        <a14:foregroundMark x1="89404" y1="93750" x2="21191" y2="93083"/>
                        <a14:foregroundMark x1="92773" y1="90291" x2="96680" y2="97937"/>
                        <a14:foregroundMark x1="55322" y1="8981" x2="46924" y2="32888"/>
                        <a14:foregroundMark x1="46924" y1="32888" x2="35156" y2="50000"/>
                        <a14:foregroundMark x1="56982" y1="13835" x2="51172" y2="40655"/>
                        <a14:foregroundMark x1="51172" y1="40655" x2="36865" y2="46541"/>
                        <a14:foregroundMark x1="52490" y1="27063" x2="44678" y2="45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70" y="4258015"/>
            <a:ext cx="2681018" cy="215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75911 -0.2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56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62344 0.238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5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27747 -0.572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0" y="-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17044 -0.398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45521 0.51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032202-C3C7-4F18-940C-750372BA6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56" b="98778" l="10000" r="90000">
                        <a14:foregroundMark x1="28889" y1="4778" x2="75444" y2="5222"/>
                        <a14:foregroundMark x1="27333" y1="95111" x2="73444" y2="95333"/>
                        <a14:foregroundMark x1="63889" y1="41111" x2="64111" y2="65556"/>
                        <a14:foregroundMark x1="36333" y1="42222" x2="34000" y2="90111"/>
                        <a14:foregroundMark x1="34000" y1="90111" x2="34333" y2="93111"/>
                        <a14:foregroundMark x1="73889" y1="17667" x2="66556" y2="38333"/>
                        <a14:foregroundMark x1="66556" y1="38333" x2="61778" y2="65444"/>
                        <a14:foregroundMark x1="61778" y1="65444" x2="28111" y2="79111"/>
                        <a14:foregroundMark x1="28111" y1="79111" x2="28000" y2="79111"/>
                        <a14:foregroundMark x1="58778" y1="46556" x2="37889" y2="45667"/>
                        <a14:foregroundMark x1="37889" y1="45667" x2="30444" y2="48667"/>
                        <a14:foregroundMark x1="30444" y1="48667" x2="41111" y2="52667"/>
                        <a14:foregroundMark x1="41111" y1="52667" x2="56667" y2="50667"/>
                        <a14:foregroundMark x1="56667" y1="50667" x2="64000" y2="50667"/>
                        <a14:foregroundMark x1="64000" y1="50667" x2="71222" y2="50667"/>
                        <a14:foregroundMark x1="71222" y1="50667" x2="66000" y2="43667"/>
                        <a14:foregroundMark x1="66000" y1="43667" x2="40667" y2="45222"/>
                        <a14:foregroundMark x1="37222" y1="85222" x2="29444" y2="88778"/>
                        <a14:foregroundMark x1="29444" y1="88778" x2="39222" y2="94000"/>
                        <a14:foregroundMark x1="39222" y1="94000" x2="31222" y2="90889"/>
                        <a14:foregroundMark x1="31222" y1="90889" x2="31667" y2="94222"/>
                        <a14:foregroundMark x1="42667" y1="45667" x2="35889" y2="51222"/>
                        <a14:foregroundMark x1="35889" y1="51222" x2="45667" y2="52889"/>
                        <a14:foregroundMark x1="45667" y1="52889" x2="49889" y2="49889"/>
                        <a14:foregroundMark x1="45222" y1="49444" x2="45000" y2="49444"/>
                        <a14:foregroundMark x1="37778" y1="50000" x2="64556" y2="48778"/>
                        <a14:foregroundMark x1="64556" y1="48778" x2="64667" y2="49667"/>
                        <a14:foregroundMark x1="65111" y1="49444" x2="48333" y2="50222"/>
                        <a14:foregroundMark x1="26889" y1="5222" x2="23444" y2="66667"/>
                        <a14:foregroundMark x1="27333" y1="2444" x2="34778" y2="1556"/>
                        <a14:foregroundMark x1="34778" y1="1556" x2="73222" y2="1556"/>
                        <a14:foregroundMark x1="73444" y1="6111" x2="76667" y2="40333"/>
                        <a14:foregroundMark x1="76667" y1="40333" x2="73111" y2="62778"/>
                        <a14:foregroundMark x1="73111" y1="62778" x2="72778" y2="63222"/>
                        <a14:foregroundMark x1="73889" y1="26000" x2="74333" y2="49222"/>
                        <a14:foregroundMark x1="74333" y1="63333" x2="73444" y2="92667"/>
                        <a14:foregroundMark x1="71889" y1="96667" x2="64111" y2="98778"/>
                        <a14:foregroundMark x1="64111" y1="98778" x2="30000" y2="97667"/>
                        <a14:foregroundMark x1="27111" y1="37778" x2="26111" y2="92333"/>
                        <a14:foregroundMark x1="26111" y1="92333" x2="29444" y2="98667"/>
                        <a14:foregroundMark x1="29444" y1="98667" x2="29778" y2="9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8493">
            <a:off x="553388" y="299802"/>
            <a:ext cx="4009869" cy="40098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956D96-E372-402B-B8CC-1AF860C24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8917">
            <a:off x="7661394" y="332451"/>
            <a:ext cx="4137959" cy="41379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8A0D92-4900-488F-AEF9-9FE672218A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3832485" y="2578307"/>
            <a:ext cx="3684262" cy="40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9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E30F3F-650D-4725-B73A-72C7A435C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76" y="286686"/>
            <a:ext cx="3256029" cy="28478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AD9F59-C918-45EE-BD85-2BE1E8558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91" y="286686"/>
            <a:ext cx="3256029" cy="28478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2D493F-9EF2-43B7-A55F-DF9CA590B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62" y="2996120"/>
            <a:ext cx="3604741" cy="357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7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CCC4C4-6BE6-4A63-9304-8BC72A9471B5}"/>
              </a:ext>
            </a:extLst>
          </p:cNvPr>
          <p:cNvSpPr txBox="1"/>
          <p:nvPr/>
        </p:nvSpPr>
        <p:spPr>
          <a:xfrm>
            <a:off x="559633" y="-433596"/>
            <a:ext cx="6340840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9600" dirty="0"/>
              <a:t>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931CBA-CB3F-4CC6-A87E-723EB084A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67" y="1349115"/>
            <a:ext cx="6142276" cy="44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86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1</Words>
  <Application>Microsoft Office PowerPoint</Application>
  <PresentationFormat>Широкоэкранный</PresentationFormat>
  <Paragraphs>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Irina</cp:lastModifiedBy>
  <cp:revision>6</cp:revision>
  <dcterms:created xsi:type="dcterms:W3CDTF">2021-11-11T04:56:02Z</dcterms:created>
  <dcterms:modified xsi:type="dcterms:W3CDTF">2021-11-12T05:03:26Z</dcterms:modified>
</cp:coreProperties>
</file>