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9" r:id="rId11"/>
    <p:sldId id="270" r:id="rId12"/>
    <p:sldId id="271" r:id="rId13"/>
    <p:sldId id="272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7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3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4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4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1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5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7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4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6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5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02F9-ED27-45CD-AD06-5001AFB084F5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6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6592" y="2132856"/>
            <a:ext cx="10441160" cy="175805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«Число и цифра 3»</a:t>
            </a:r>
            <a:endParaRPr lang="ru-RU" sz="54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3801"/>
            <a:ext cx="8424936" cy="611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6672"/>
            <a:ext cx="4222178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4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244408" cy="54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1" b="95652" l="3382" r="94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96" y="598594"/>
            <a:ext cx="2020452" cy="2020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1" b="95652" l="3382" r="94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2326"/>
            <a:ext cx="2020452" cy="2020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1" b="95652" l="3382" r="94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32" y="562417"/>
            <a:ext cx="2030361" cy="2030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0" b="99898" l="101" r="503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23528" y="3068960"/>
            <a:ext cx="2460573" cy="24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1" b="95652" l="3382" r="94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30670"/>
            <a:ext cx="2020452" cy="2020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1" b="95652" l="3382" r="94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0670"/>
            <a:ext cx="2020452" cy="20204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0" b="99898" l="101" r="503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084168" y="2996952"/>
            <a:ext cx="2460573" cy="24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Молодцы</a:t>
            </a:r>
            <a:endParaRPr lang="ru-RU" sz="80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1505"/>
            <a:ext cx="8208912" cy="6669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69160"/>
            <a:ext cx="1224136" cy="12241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39" l="6158" r="89932">
                        <a14:foregroundMark x1="37732" y1="43313" x2="36070" y2="55092"/>
                        <a14:foregroundMark x1="61681" y1="65399" x2="61486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372019"/>
            <a:ext cx="1810714" cy="14425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14" b="92140" l="5000" r="93500">
                        <a14:foregroundMark x1="72000" y1="31004" x2="71500" y2="34061"/>
                        <a14:foregroundMark x1="65500" y1="28821" x2="64500" y2="32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3665" y="4509121"/>
            <a:ext cx="2052791" cy="23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16922"/>
            <a:ext cx="2022691" cy="2022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39" l="6158" r="89932">
                        <a14:foregroundMark x1="37732" y1="43313" x2="36070" y2="55092"/>
                        <a14:foregroundMark x1="61681" y1="65399" x2="61486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47" y="2527058"/>
            <a:ext cx="2535772" cy="2020190"/>
          </a:xfrm>
          <a:prstGeom prst="rect">
            <a:avLst/>
          </a:prstGeom>
        </p:spPr>
      </p:pic>
      <p:sp>
        <p:nvSpPr>
          <p:cNvPr id="2" name="Плюс 1"/>
          <p:cNvSpPr/>
          <p:nvPr/>
        </p:nvSpPr>
        <p:spPr>
          <a:xfrm>
            <a:off x="1979712" y="2784303"/>
            <a:ext cx="1584176" cy="150570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4644008" y="2997093"/>
            <a:ext cx="1584176" cy="1080120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39" l="6158" r="89932">
                        <a14:foregroundMark x1="37732" y1="43313" x2="36070" y2="55092"/>
                        <a14:foregroundMark x1="61681" y1="65399" x2="61486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21399"/>
            <a:ext cx="2535772" cy="2020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46" y="2540758"/>
            <a:ext cx="2022691" cy="202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32" b="94409" l="3485" r="42727">
                        <a14:foregroundMark x1="12879" y1="76559" x2="10303" y2="75914"/>
                        <a14:foregroundMark x1="16364" y1="45806" x2="15606" y2="47957"/>
                        <a14:foregroundMark x1="24394" y1="41290" x2="23182" y2="49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6439834" cy="453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8" b="92688" l="10152" r="64545">
                        <a14:foregroundMark x1="51970" y1="31828" x2="52576" y2="55054"/>
                        <a14:foregroundMark x1="54848" y1="36559" x2="57273" y2="44086"/>
                        <a14:foregroundMark x1="47727" y1="32258" x2="47273" y2="43011"/>
                        <a14:foregroundMark x1="50152" y1="35699" x2="49091" y2="41935"/>
                        <a14:foregroundMark x1="60606" y1="66452" x2="59545" y2="70323"/>
                        <a14:foregroundMark x1="63182" y1="65161" x2="59848" y2="6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599" y="881898"/>
            <a:ext cx="6784567" cy="4779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89677" l="58182" r="95152">
                        <a14:foregroundMark x1="71515" y1="32903" x2="71515" y2="43656"/>
                        <a14:foregroundMark x1="77879" y1="36129" x2="82121" y2="45806"/>
                        <a14:backgroundMark x1="64394" y1="49247" x2="58182" y2="57849"/>
                        <a14:backgroundMark x1="64545" y1="53118" x2="59848" y2="60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8064" y="908720"/>
            <a:ext cx="674649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32" b="94409" l="3485" r="42727">
                        <a14:foregroundMark x1="12879" y1="76559" x2="10303" y2="75914"/>
                        <a14:foregroundMark x1="16364" y1="45806" x2="15606" y2="47957"/>
                        <a14:foregroundMark x1="24394" y1="41290" x2="23182" y2="49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403"/>
          <a:stretch/>
        </p:blipFill>
        <p:spPr>
          <a:xfrm>
            <a:off x="127545" y="355305"/>
            <a:ext cx="1708151" cy="3117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8" b="92688" l="10152" r="64545">
                        <a14:foregroundMark x1="51970" y1="31828" x2="52576" y2="55054"/>
                        <a14:foregroundMark x1="54848" y1="36559" x2="57273" y2="44086"/>
                        <a14:foregroundMark x1="47727" y1="32258" x2="47273" y2="43011"/>
                        <a14:foregroundMark x1="50152" y1="35699" x2="49091" y2="41935"/>
                        <a14:foregroundMark x1="60606" y1="66452" x2="59545" y2="70323"/>
                        <a14:foregroundMark x1="63182" y1="65161" x2="59848" y2="6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57" r="33381"/>
          <a:stretch/>
        </p:blipFill>
        <p:spPr>
          <a:xfrm flipH="1">
            <a:off x="1457908" y="495423"/>
            <a:ext cx="1584177" cy="3052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89677" l="58182" r="95152">
                        <a14:foregroundMark x1="71515" y1="32903" x2="71515" y2="43656"/>
                        <a14:foregroundMark x1="77879" y1="36129" x2="82121" y2="45806"/>
                        <a14:backgroundMark x1="64394" y1="49247" x2="58182" y2="57849"/>
                        <a14:backgroundMark x1="64545" y1="53118" x2="59848" y2="60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49" r="8453"/>
          <a:stretch/>
        </p:blipFill>
        <p:spPr>
          <a:xfrm flipH="1">
            <a:off x="3408850" y="523361"/>
            <a:ext cx="1512168" cy="3052305"/>
          </a:xfrm>
          <a:prstGeom prst="rect">
            <a:avLst/>
          </a:prstGeom>
        </p:spPr>
      </p:pic>
      <p:sp>
        <p:nvSpPr>
          <p:cNvPr id="7" name="Плюс 6"/>
          <p:cNvSpPr/>
          <p:nvPr/>
        </p:nvSpPr>
        <p:spPr>
          <a:xfrm>
            <a:off x="2586018" y="1630268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 7"/>
          <p:cNvSpPr/>
          <p:nvPr/>
        </p:nvSpPr>
        <p:spPr>
          <a:xfrm>
            <a:off x="4392927" y="1772744"/>
            <a:ext cx="1296144" cy="86423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216"/>
            <a:ext cx="4509245" cy="31765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65443" y="3356992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2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2330708" y="4080037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33190" y="3331195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4499992" y="4222515"/>
            <a:ext cx="1296144" cy="86423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9019" y="3331193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3</a:t>
            </a:r>
            <a:endParaRPr lang="ru-RU" sz="1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32" b="94409" l="3485" r="42727">
                        <a14:foregroundMark x1="12879" y1="76559" x2="10303" y2="75914"/>
                        <a14:foregroundMark x1="16364" y1="45806" x2="15606" y2="47957"/>
                        <a14:foregroundMark x1="24394" y1="41290" x2="23182" y2="49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403"/>
          <a:stretch/>
        </p:blipFill>
        <p:spPr>
          <a:xfrm>
            <a:off x="3163484" y="312123"/>
            <a:ext cx="1708151" cy="3117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8" b="92688" l="10152" r="64545">
                        <a14:foregroundMark x1="51970" y1="31828" x2="52576" y2="55054"/>
                        <a14:foregroundMark x1="54848" y1="36559" x2="57273" y2="44086"/>
                        <a14:foregroundMark x1="47727" y1="32258" x2="47273" y2="43011"/>
                        <a14:foregroundMark x1="50152" y1="35699" x2="49091" y2="41935"/>
                        <a14:foregroundMark x1="60606" y1="66452" x2="59545" y2="70323"/>
                        <a14:foregroundMark x1="63182" y1="65161" x2="59848" y2="6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57" r="33381"/>
          <a:stretch/>
        </p:blipFill>
        <p:spPr>
          <a:xfrm flipH="1">
            <a:off x="2257348" y="495422"/>
            <a:ext cx="1584177" cy="3052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89677" l="58182" r="95152">
                        <a14:foregroundMark x1="71515" y1="32903" x2="71515" y2="43656"/>
                        <a14:foregroundMark x1="77879" y1="36129" x2="82121" y2="45806"/>
                        <a14:backgroundMark x1="64394" y1="49247" x2="58182" y2="57849"/>
                        <a14:backgroundMark x1="64545" y1="53118" x2="59848" y2="60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49" r="8453"/>
          <a:stretch/>
        </p:blipFill>
        <p:spPr>
          <a:xfrm flipH="1">
            <a:off x="230889" y="501627"/>
            <a:ext cx="1512168" cy="3052305"/>
          </a:xfrm>
          <a:prstGeom prst="rect">
            <a:avLst/>
          </a:prstGeom>
        </p:spPr>
      </p:pic>
      <p:sp>
        <p:nvSpPr>
          <p:cNvPr id="7" name="Плюс 6"/>
          <p:cNvSpPr/>
          <p:nvPr/>
        </p:nvSpPr>
        <p:spPr>
          <a:xfrm>
            <a:off x="1351852" y="1630266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 7"/>
          <p:cNvSpPr/>
          <p:nvPr/>
        </p:nvSpPr>
        <p:spPr>
          <a:xfrm>
            <a:off x="4392927" y="1772744"/>
            <a:ext cx="1296144" cy="86423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216"/>
            <a:ext cx="4509245" cy="31765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05063" y="3313570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2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1862363" y="4080036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715" y="3313570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4468550" y="4212801"/>
            <a:ext cx="1296144" cy="86423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9019" y="3331193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3</a:t>
            </a:r>
            <a:endParaRPr lang="ru-RU" sz="1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32" b="94409" l="3485" r="42727">
                        <a14:foregroundMark x1="12879" y1="76559" x2="10303" y2="75914"/>
                        <a14:foregroundMark x1="16364" y1="45806" x2="15606" y2="47957"/>
                        <a14:foregroundMark x1="24394" y1="41290" x2="23182" y2="49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403"/>
          <a:stretch/>
        </p:blipFill>
        <p:spPr>
          <a:xfrm>
            <a:off x="0" y="548680"/>
            <a:ext cx="1708151" cy="3117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8" b="92688" l="10152" r="64545">
                        <a14:foregroundMark x1="51970" y1="31828" x2="52576" y2="55054"/>
                        <a14:foregroundMark x1="54848" y1="36559" x2="57273" y2="44086"/>
                        <a14:foregroundMark x1="47727" y1="32258" x2="47273" y2="43011"/>
                        <a14:foregroundMark x1="50152" y1="35699" x2="49091" y2="41935"/>
                        <a14:foregroundMark x1="60606" y1="66452" x2="59545" y2="70323"/>
                        <a14:foregroundMark x1="63182" y1="65161" x2="59848" y2="6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57" r="33381"/>
          <a:stretch/>
        </p:blipFill>
        <p:spPr>
          <a:xfrm flipH="1">
            <a:off x="2012142" y="679782"/>
            <a:ext cx="1584177" cy="3052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89677" l="58182" r="95152">
                        <a14:foregroundMark x1="71515" y1="32903" x2="71515" y2="43656"/>
                        <a14:foregroundMark x1="77879" y1="36129" x2="82121" y2="45806"/>
                        <a14:backgroundMark x1="64394" y1="49247" x2="58182" y2="57849"/>
                        <a14:backgroundMark x1="64545" y1="53118" x2="59848" y2="60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49" r="8453"/>
          <a:stretch/>
        </p:blipFill>
        <p:spPr>
          <a:xfrm flipH="1">
            <a:off x="3878405" y="679782"/>
            <a:ext cx="1512168" cy="3052305"/>
          </a:xfrm>
          <a:prstGeom prst="rect">
            <a:avLst/>
          </a:prstGeom>
        </p:spPr>
      </p:pic>
      <p:sp>
        <p:nvSpPr>
          <p:cNvPr id="9" name="Плюс 8"/>
          <p:cNvSpPr/>
          <p:nvPr/>
        </p:nvSpPr>
        <p:spPr>
          <a:xfrm>
            <a:off x="1284337" y="1889122"/>
            <a:ext cx="1027645" cy="960877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3331396" y="1944218"/>
            <a:ext cx="1008112" cy="933167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5004048" y="2032368"/>
            <a:ext cx="1080120" cy="674384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94" y="650608"/>
            <a:ext cx="4136264" cy="2913768"/>
          </a:xfrm>
          <a:prstGeom prst="rect">
            <a:avLst/>
          </a:prstGeom>
        </p:spPr>
      </p:pic>
      <p:sp>
        <p:nvSpPr>
          <p:cNvPr id="13" name="Плюс 12"/>
          <p:cNvSpPr/>
          <p:nvPr/>
        </p:nvSpPr>
        <p:spPr>
          <a:xfrm>
            <a:off x="1134097" y="4070323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1339" y="3321480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5260060" y="4197733"/>
            <a:ext cx="1296144" cy="86423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56204" y="3306413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3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35284" y="3306413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13879" y="3306412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</a:rPr>
              <a:t>1</a:t>
            </a:r>
            <a:endParaRPr lang="ru-RU" sz="16600" b="1" dirty="0">
              <a:solidFill>
                <a:schemeClr val="bg1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3115372" y="4070323"/>
            <a:ext cx="1224136" cy="114919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/>
      <p:bldP spid="15" grpId="0" animBg="1"/>
      <p:bldP spid="16" grpId="0"/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2657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361478" cy="60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4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Segoe Script</vt:lpstr>
      <vt:lpstr>Тема Office</vt:lpstr>
      <vt:lpstr>«Число и цифра 3»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«Один – много»</dc:title>
  <dc:creator>mrs.Glade</dc:creator>
  <cp:lastModifiedBy>Junglecore</cp:lastModifiedBy>
  <cp:revision>9</cp:revision>
  <dcterms:created xsi:type="dcterms:W3CDTF">2016-10-24T10:58:15Z</dcterms:created>
  <dcterms:modified xsi:type="dcterms:W3CDTF">2016-11-28T18:52:06Z</dcterms:modified>
</cp:coreProperties>
</file>