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73" r:id="rId6"/>
    <p:sldId id="274" r:id="rId7"/>
    <p:sldId id="261" r:id="rId8"/>
    <p:sldId id="275" r:id="rId9"/>
    <p:sldId id="276" r:id="rId10"/>
    <p:sldId id="27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4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02F9-ED27-45CD-AD06-5001AFB084F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2132856"/>
            <a:ext cx="10441160" cy="175805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«Число и цифра </a:t>
            </a:r>
            <a:r>
              <a:rPr lang="ru-RU" sz="54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4»</a:t>
            </a:r>
            <a:endParaRPr lang="ru-RU" sz="54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6193"/>
            <a:ext cx="2020452" cy="2020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8122"/>
            <a:ext cx="2020452" cy="2020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6284"/>
            <a:ext cx="2030361" cy="2030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898" l="101" r="50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11560" y="3125193"/>
            <a:ext cx="2460573" cy="24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898" l="101" r="50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72133" y="3138304"/>
            <a:ext cx="2460573" cy="2432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99" y="572326"/>
            <a:ext cx="2020452" cy="20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Молодцы</a:t>
            </a:r>
            <a:endParaRPr lang="ru-RU" sz="8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34" l="9746" r="89831">
                        <a14:foregroundMark x1="44068" y1="25847" x2="41102" y2="2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3376296" cy="3376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77955"/>
            <a:ext cx="2751702" cy="2751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912393" cy="3883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97297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66154"/>
            <a:ext cx="2526813" cy="3365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38" b="89688" l="3604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9" y="4196819"/>
            <a:ext cx="2036553" cy="2550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98" b="90000" l="16705" r="89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0" y="4124046"/>
            <a:ext cx="2404236" cy="2695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49" b="100000" l="53844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51601"/>
          <a:stretch/>
        </p:blipFill>
        <p:spPr>
          <a:xfrm>
            <a:off x="5025530" y="4939291"/>
            <a:ext cx="1346670" cy="11929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949" b="100000" l="53844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51601"/>
          <a:stretch/>
        </p:blipFill>
        <p:spPr>
          <a:xfrm>
            <a:off x="7452320" y="5157895"/>
            <a:ext cx="1113082" cy="9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люс 6"/>
          <p:cNvSpPr/>
          <p:nvPr/>
        </p:nvSpPr>
        <p:spPr>
          <a:xfrm>
            <a:off x="2843808" y="1501631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4687362" y="1772744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5443" y="3356992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bg1"/>
                </a:solidFill>
              </a:rPr>
              <a:t>3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330708" y="4080037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33190" y="3331195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4499992" y="4222515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9019" y="3331193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bg1"/>
                </a:solidFill>
              </a:rPr>
              <a:t>4</a:t>
            </a:r>
            <a:endParaRPr lang="ru-RU" sz="166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" b="89688" l="3604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" y="621474"/>
            <a:ext cx="1534629" cy="19217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8" b="90000" l="16705" r="89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7" r="11490"/>
          <a:stretch/>
        </p:blipFill>
        <p:spPr>
          <a:xfrm>
            <a:off x="1377538" y="467061"/>
            <a:ext cx="1565238" cy="26958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49" b="100000" l="53844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51601"/>
          <a:stretch/>
        </p:blipFill>
        <p:spPr>
          <a:xfrm>
            <a:off x="504817" y="2348880"/>
            <a:ext cx="1346670" cy="11929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949" b="100000" l="53844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51601"/>
          <a:stretch/>
        </p:blipFill>
        <p:spPr>
          <a:xfrm>
            <a:off x="3831102" y="1536134"/>
            <a:ext cx="1113082" cy="9859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" b="89688" l="3604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15238"/>
            <a:ext cx="1534629" cy="19217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8" b="90000" l="16705" r="89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7" r="11490"/>
          <a:stretch/>
        </p:blipFill>
        <p:spPr>
          <a:xfrm>
            <a:off x="6932589" y="560825"/>
            <a:ext cx="1565238" cy="26958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49" b="100000" l="53844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51601"/>
          <a:stretch/>
        </p:blipFill>
        <p:spPr>
          <a:xfrm>
            <a:off x="6059868" y="2442644"/>
            <a:ext cx="1346670" cy="11929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949" b="100000" l="53844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51601"/>
          <a:stretch/>
        </p:blipFill>
        <p:spPr>
          <a:xfrm>
            <a:off x="7226984" y="2846204"/>
            <a:ext cx="1113082" cy="9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43627" y="1142366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1</a:t>
            </a:r>
            <a:endParaRPr lang="ru-RU" sz="19900" b="1" dirty="0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319490" y="2145126"/>
            <a:ext cx="1388413" cy="1283874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124744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3</a:t>
            </a:r>
            <a:endParaRPr lang="ru-RU" sz="19900" b="1" dirty="0">
              <a:solidFill>
                <a:schemeClr val="bg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5076056" y="2269980"/>
            <a:ext cx="1584176" cy="10243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124743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4</a:t>
            </a:r>
            <a:endParaRPr lang="ru-RU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7998" y="1195620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1</a:t>
            </a:r>
            <a:endParaRPr lang="ru-RU" sz="19900" b="1" dirty="0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319490" y="2145126"/>
            <a:ext cx="1388413" cy="1283874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Прямоугольник 11"/>
          <p:cNvSpPr/>
          <p:nvPr/>
        </p:nvSpPr>
        <p:spPr>
          <a:xfrm>
            <a:off x="3597766" y="1195620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3</a:t>
            </a:r>
            <a:endParaRPr lang="ru-RU" sz="19900" b="1" dirty="0">
              <a:solidFill>
                <a:schemeClr val="bg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5076056" y="2269980"/>
            <a:ext cx="1584176" cy="10243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124743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4</a:t>
            </a:r>
            <a:endParaRPr lang="ru-RU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7998" y="1195620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</a:rPr>
              <a:t>2</a:t>
            </a:r>
            <a:endParaRPr lang="ru-RU" sz="19900" b="1" dirty="0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319490" y="2145126"/>
            <a:ext cx="1388413" cy="1283874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Прямоугольник 11"/>
          <p:cNvSpPr/>
          <p:nvPr/>
        </p:nvSpPr>
        <p:spPr>
          <a:xfrm>
            <a:off x="3597766" y="1195620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</a:rPr>
              <a:t>2</a:t>
            </a:r>
            <a:endParaRPr lang="ru-RU" sz="19900" b="1" dirty="0">
              <a:solidFill>
                <a:schemeClr val="bg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5076056" y="2269980"/>
            <a:ext cx="1584176" cy="10243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124743"/>
            <a:ext cx="14782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chemeClr val="bg1"/>
                </a:solidFill>
              </a:rPr>
              <a:t>4</a:t>
            </a:r>
            <a:endParaRPr lang="ru-RU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люс 12"/>
          <p:cNvSpPr/>
          <p:nvPr/>
        </p:nvSpPr>
        <p:spPr>
          <a:xfrm>
            <a:off x="1134097" y="2189344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339" y="1423445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6588224" y="2331820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1442381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4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4114" y="1440500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1423445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987824" y="2157221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4788024" y="2157219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1435607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люс 12"/>
          <p:cNvSpPr/>
          <p:nvPr/>
        </p:nvSpPr>
        <p:spPr>
          <a:xfrm>
            <a:off x="1259632" y="1875125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062" y="1126281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5940191" y="2017601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0723" y="1084559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4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8233" y="1052736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4540" y="1062710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bg1"/>
                </a:solidFill>
              </a:rPr>
              <a:t>2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3380404" y="1807276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1423545" y="4169407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7975" y="3420563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bg1"/>
                </a:solidFill>
              </a:rPr>
              <a:t>2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104104" y="4311883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54636" y="3378841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4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22146" y="3347018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8453" y="3356992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26" name="Плюс 25"/>
          <p:cNvSpPr/>
          <p:nvPr/>
        </p:nvSpPr>
        <p:spPr>
          <a:xfrm>
            <a:off x="3544317" y="4101558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11" grpId="0" animBg="1"/>
      <p:bldP spid="12" grpId="0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люс 12"/>
          <p:cNvSpPr/>
          <p:nvPr/>
        </p:nvSpPr>
        <p:spPr>
          <a:xfrm>
            <a:off x="1259632" y="1875125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062" y="1126281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5940191" y="2017601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0723" y="1084559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4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8233" y="1052736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bg1"/>
                </a:solidFill>
              </a:rPr>
              <a:t>2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4540" y="1062710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3380404" y="1807276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«Число и цифра 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– много»</dc:title>
  <dc:creator>mrs.Glade</dc:creator>
  <cp:lastModifiedBy>mrs.Glade</cp:lastModifiedBy>
  <cp:revision>15</cp:revision>
  <dcterms:created xsi:type="dcterms:W3CDTF">2016-10-24T10:58:15Z</dcterms:created>
  <dcterms:modified xsi:type="dcterms:W3CDTF">2016-12-06T07:07:01Z</dcterms:modified>
</cp:coreProperties>
</file>