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06D35-8278-48B6-9B90-2641616FC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9D2C8A-FF20-423A-B9DD-17AC9A6E3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6BD7E4-F8BE-4040-B49A-C07A6AA85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90A1-A165-43EF-8311-3D0F324331C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A16986-BCDC-4E17-A782-6A06D68A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37602-01AD-4A02-9F36-C754AAE9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662C-46C8-4327-B603-515F27BA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1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08FDD-234B-4ACA-8846-73934632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C6B5BB-F387-42AD-8EB8-6744F5103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833F5-348E-46C0-B4A7-B70AE445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90A1-A165-43EF-8311-3D0F324331C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BD776-DF2D-42A7-B757-F7790B7B2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2285CD-35E4-44BD-9AF0-80828F6A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662C-46C8-4327-B603-515F27BA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5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BF2064-DADA-4493-9AC2-9A96E7836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98E3C5-7079-42F8-8BBD-ED3DC02FD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3FFDC-0895-41B5-BA82-B7B5A080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90A1-A165-43EF-8311-3D0F324331C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6C0AD9-42BB-4BEA-90A9-D69B02D0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B4B4E-9E73-4E9A-BD29-38BD6872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662C-46C8-4327-B603-515F27BA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2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38101-3F6D-4E5D-B291-1A56471AE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34C3-E903-4771-B604-5BF902C09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5FE20-299E-4CE5-8F23-B188CBD3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90A1-A165-43EF-8311-3D0F324331C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0DC2F-AFEC-44DF-B77C-2C548CD9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D60527-7725-4AB9-8305-63C9F0BF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662C-46C8-4327-B603-515F27BA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1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5D1C1-4D93-4F77-94BE-E3CCC569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B89242-C9E4-4873-A1AF-8E4F30CDB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7CA636-6FB4-4BB8-8BAE-C817D379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90A1-A165-43EF-8311-3D0F324331C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1CBC36-7AD2-4A8D-ACE4-4AF95B763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3D0E2-BC77-453C-9D24-FFB43495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662C-46C8-4327-B603-515F27BA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11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7A96D-241E-490E-9DE6-FBE6208D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EACF3D-89E8-4170-9DC8-13FD75917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20A641-0C60-4FD2-9ECD-B182C8C87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6CC4C7-AFA3-47EC-854D-B100801D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90A1-A165-43EF-8311-3D0F324331C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72FA2C-60E4-42C2-A725-82F2489C8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8A415E-F86E-429D-8650-83909F8B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662C-46C8-4327-B603-515F27BA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6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4DA66-A9FE-41BE-8EA3-9341B518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85732-ED34-4D0F-A21F-F634CBD5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C07FD5-606B-49A6-8186-6D4A8A086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D2A1AA-DE1B-44D7-B006-1ADBCCD97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746927-718F-428C-A487-0D050804C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57039-42C6-41CA-99CC-B73E4963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90A1-A165-43EF-8311-3D0F324331C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304A9D-5236-47FB-BC5A-B5AE9F8C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803505-FB19-4D65-97CA-E3532729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662C-46C8-4327-B603-515F27BA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ADC36-063C-48D6-B037-AD448288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65103D-3D93-41E0-9CAE-58BDA9EF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90A1-A165-43EF-8311-3D0F324331C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869CE6-6DB4-4148-B996-7334E734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8EF77F-CA52-41A7-923A-B12C3B2E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662C-46C8-4327-B603-515F27BA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1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84FDFE-8773-4144-83BB-B8155E32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90A1-A165-43EF-8311-3D0F324331C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8CB86C-AC0B-44EE-A3CA-F89A25DF8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3D17CF-93D7-420E-AC9D-FB6589B4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662C-46C8-4327-B603-515F27BA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3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586F7-D941-4687-96F3-6E612BF4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8716D-7617-4755-AB3C-FB12CFD61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926465-7A8D-43E2-BCEC-5D0E6D0B2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67D86-EB8F-4683-91CB-C96DE12BD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90A1-A165-43EF-8311-3D0F324331C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2CE015-0E65-4D91-A1B5-C0144044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B21C7A-3AE8-433D-884B-843109EC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662C-46C8-4327-B603-515F27BA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31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ED377-FE22-4C40-8574-EC70F203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612811-6B4C-4DFD-A0FC-FD9E0749C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416372-9045-4B0F-B922-CA5BD4369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B6EA3-0673-4CA3-8261-0C3463D0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90A1-A165-43EF-8311-3D0F324331C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BC9229-2B8C-486C-A65B-5915C4A6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2E9FE7-4E41-4776-A692-F66BE868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662C-46C8-4327-B603-515F27BA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5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26C15-9DAF-45DA-A808-43C66E0B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B2D0C5-DD48-4001-8A06-DF7B4E2B5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79898-DC4A-4D80-AB8E-93363A3DC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C90A1-A165-43EF-8311-3D0F324331C5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D0F801-8808-4E28-9962-E094AF612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90806-535B-4D62-8059-3BFE9F599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A662C-46C8-4327-B603-515F27BAD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0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58F326-97FD-48D2-A826-3B276A923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11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104B9E-D81F-41B0-B7D8-270038E49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6" b="99879" l="9971" r="89884">
                        <a14:foregroundMark x1="63319" y1="9300" x2="51528" y2="6996"/>
                        <a14:foregroundMark x1="51528" y1="6996" x2="44323" y2="10594"/>
                        <a14:foregroundMark x1="59170" y1="91427" x2="62154" y2="99879"/>
                        <a14:foregroundMark x1="54221" y1="88476" x2="54585" y2="93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34" y="552642"/>
            <a:ext cx="2000325" cy="35995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3B8422-233A-4E92-A96D-A2F5AB9BA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15" y="3174542"/>
            <a:ext cx="2187850" cy="33873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36B702-C8A9-446F-A808-6DCD14D79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00" y="3399904"/>
            <a:ext cx="2286005" cy="31211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68D5FC-2AF6-4BD2-B97B-EEE82B8D76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931">
            <a:off x="9957844" y="3852530"/>
            <a:ext cx="2319115" cy="26277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77EDDA-27F6-4DD8-90C1-1E18631E4A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8959" r="20813" b="6561"/>
          <a:stretch/>
        </p:blipFill>
        <p:spPr>
          <a:xfrm>
            <a:off x="2012364" y="4195006"/>
            <a:ext cx="1584901" cy="23431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EB99452-4809-4683-AE98-D616E0F44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4" y="997147"/>
            <a:ext cx="2173929" cy="336578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04D78E-E48F-4331-A076-DDC38F713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931">
            <a:off x="2181806" y="1411965"/>
            <a:ext cx="2252501" cy="255227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020AA00-4EA0-4AF9-BD02-59D63CC30D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5" y="590421"/>
            <a:ext cx="2286005" cy="3121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18730C5-03F2-487D-802C-A28D32DA12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8959" r="20813" b="6561"/>
          <a:stretch/>
        </p:blipFill>
        <p:spPr>
          <a:xfrm>
            <a:off x="8960301" y="1330293"/>
            <a:ext cx="1584901" cy="23431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EA5E3FA-74F1-444E-A8A9-09AD2D420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6" b="99879" l="9971" r="89884">
                        <a14:foregroundMark x1="63319" y1="9300" x2="51528" y2="6996"/>
                        <a14:foregroundMark x1="51528" y1="6996" x2="44323" y2="10594"/>
                        <a14:foregroundMark x1="59170" y1="91427" x2="62154" y2="99879"/>
                        <a14:foregroundMark x1="54221" y1="88476" x2="54585" y2="93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" y="3027621"/>
            <a:ext cx="2000325" cy="35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2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1DB899-D7CC-443A-9C33-F81D8E0AC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8114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71CD41-BD25-4088-A7BD-CED0500FC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6" b="99879" l="9971" r="89884">
                        <a14:foregroundMark x1="63319" y1="9300" x2="51528" y2="6996"/>
                        <a14:foregroundMark x1="51528" y1="6996" x2="44323" y2="10594"/>
                        <a14:foregroundMark x1="59170" y1="91427" x2="62154" y2="99879"/>
                        <a14:foregroundMark x1="54221" y1="88476" x2="54585" y2="93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34" y="552642"/>
            <a:ext cx="2000325" cy="35995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D908AB-97C3-4DCF-A58B-83D24E0E9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15" y="3174542"/>
            <a:ext cx="2187850" cy="3387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2CDFC8-B632-4801-AF5F-3B7C0A998A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00" y="3399904"/>
            <a:ext cx="2286005" cy="31211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5E8852-6DA4-4068-9B72-E160651722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931">
            <a:off x="9957844" y="3852530"/>
            <a:ext cx="2319115" cy="26277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E850E8-8252-4C15-91E5-6370A6E1481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8959" r="20813" b="6561"/>
          <a:stretch/>
        </p:blipFill>
        <p:spPr>
          <a:xfrm>
            <a:off x="2012364" y="4195006"/>
            <a:ext cx="1584901" cy="23431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2CAC9F-7D6C-4ECB-9EB0-9DF9FA7A5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4" y="997147"/>
            <a:ext cx="2173929" cy="3365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09254B-3E0E-4C22-8534-F4764D2C80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931">
            <a:off x="2180749" y="1308069"/>
            <a:ext cx="2252501" cy="2552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4C9ED5-E48F-4B27-921C-068C9BF264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5" y="590421"/>
            <a:ext cx="2286005" cy="31211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F51F47-F5B5-4079-B8B6-6AE4C4D6E2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4" t="8959" r="20813" b="6561"/>
          <a:stretch/>
        </p:blipFill>
        <p:spPr>
          <a:xfrm>
            <a:off x="8960301" y="1330293"/>
            <a:ext cx="1584901" cy="23431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306C9F-2BE4-4C43-8DC1-675285F33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6" b="99879" l="9971" r="89884">
                        <a14:foregroundMark x1="63319" y1="9300" x2="51528" y2="6996"/>
                        <a14:foregroundMark x1="51528" y1="6996" x2="44323" y2="10594"/>
                        <a14:foregroundMark x1="59170" y1="91427" x2="62154" y2="99879"/>
                        <a14:foregroundMark x1="54221" y1="88476" x2="54585" y2="93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" y="3027621"/>
            <a:ext cx="2000325" cy="35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51172 -0.35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86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68555 0.416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84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37591 0.4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47305 -0.366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59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80143 0.3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26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1</cp:revision>
  <dcterms:created xsi:type="dcterms:W3CDTF">2021-10-18T14:37:22Z</dcterms:created>
  <dcterms:modified xsi:type="dcterms:W3CDTF">2021-10-18T14:45:20Z</dcterms:modified>
</cp:coreProperties>
</file>