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664A7-A91D-4ED7-89C1-6F1456AC5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8F27D9-7A04-46C7-B028-C8A33665A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0E023-90AD-4613-88F7-655D646A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252A7-5570-4F86-AC70-F6016112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DF302-C04D-4B85-A6F7-5D62A78A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8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ED881-E39E-4E3B-8FCA-7CF0F99A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1004CD-E50F-4611-9C2B-7F2076798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B3A47-9406-4448-9786-F5589341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98285-C7C7-4F9D-8471-91881E32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BBCC2-26C6-4558-82F7-D993FB97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CC3C00-62B5-479C-AD0F-EE934B60B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7F6D99-933D-4894-954D-40C67A79D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EB0F0-98A9-46AF-9B47-ABB70EC7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CE24A-A485-4145-AE8B-41E56D09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A2673-CD8D-43D2-97EC-837C1D85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0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958C5-6283-4079-A8A8-5D2C6F9F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15EB8-AB14-427C-AC45-9387477B9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332DF-1F26-4F8A-9F53-77205C61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BB6E1-2D15-4EF3-9F58-02131AD1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0E762-93DD-442B-8A9D-CEE307B1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3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36AA2-22E0-4F4F-9BE3-FD1EA3F1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7DA5C-45A7-4F04-990C-38BF7C99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E8C43-0862-4444-9E6D-5847EC6C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B6CAD-3F96-4B2D-AD14-DCCDF610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17F14-C958-4415-8378-6C7CB4B4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2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0D91F-7C4D-4C27-985E-8D58E568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98B30-D937-4CBF-8A6B-32F86EDB9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CB9A0-D56A-41BE-97CE-88730AB13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528685-46E7-474B-BA4E-3BB45F5E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623E0D-9C1A-40D6-988B-BC3F12E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80BCE8-F6E3-4AF0-89DF-DF2E47AD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5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5CC45-2E49-430E-BB58-F173E2A4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B014AB-197D-4343-979A-A86C23D3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F49106-D8C0-4DFD-8AA7-9F637F433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418CA1-E4F3-42DB-A577-66C96D604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BB3DEC-A086-4111-8F52-576342494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BC94F1-AB4A-4129-8042-206763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FE35A0-5655-4391-BC8C-30530CC7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A0FC8C-0334-42DA-8771-B3CA16B0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2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C2168-0266-400C-86B4-D589E29A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4F4524-3D0E-4128-88EA-B9ED159A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E43E5C-4703-49B1-A3C0-66093A0A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D61ED2-4015-4916-87F0-C8E7BA4E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0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2CDB21-4D2C-484D-B9F5-6AF0E8CF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436591-FD7F-42F4-BFF8-ECB4B433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AB2108-3051-4B96-89F8-794745F2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5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E0948-3F68-42E2-BA27-01010F99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176B6-DA70-422B-9B36-747EB2C6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C48120-06D8-4C97-992C-9E72771A8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515142-508E-4F1E-82BC-C514BFCA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DE1E74-6CE2-4C45-8FAA-41CF9C4F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EFBCC-5B13-4104-A74E-138EE99D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3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282E4-5DA8-40C4-A55F-F4282452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8A4A12-6681-4EB7-9F35-A1577DEB9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4E557-7997-44DA-B830-79A752941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22C6B1-E1C9-4A5B-9916-89C5C780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D79396-3890-4661-8009-E6ABFEE2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77BE5-5A6F-4E2C-A52C-E8BBEF4B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4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F6028-F7F2-46D7-96A8-03AD5B5F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ACC74-6469-46CA-97C1-7A54DA7EE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9E7CD-EF7F-4212-BA84-D32BC211B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4A4DE-832B-48AF-A42B-89100103017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D2477-3826-4204-BFCF-CFD5F7E43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62F15-E9A3-4CD6-9507-99E36AEAF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6127-3444-447D-8A3D-C724F0DC9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D8BEA5-4790-4A89-9EE7-0E0866DC7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BEECFC-4C6E-46B3-A192-80278D8A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97" y="2955235"/>
            <a:ext cx="3578088" cy="3578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38CF8E-33E5-4782-BAF2-6F8D64EA4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7" y="490330"/>
            <a:ext cx="2282687" cy="22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62031 -0.0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16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29349 0.4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D8BEA5-4790-4A89-9EE7-0E0866DC7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BEECFC-4C6E-46B3-A192-80278D8A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10" y="2171708"/>
            <a:ext cx="3578088" cy="3578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38CF8E-33E5-4782-BAF2-6F8D64EA4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9" y="3591069"/>
            <a:ext cx="2282687" cy="22826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C89C9-AF51-4C5E-9D1B-E66C54103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2711" l="0" r="96389">
                        <a14:foregroundMark x1="82500" y1="15160" x2="80833" y2="15160"/>
                        <a14:foregroundMark x1="78889" y1="15160" x2="19167" y2="8746"/>
                        <a14:foregroundMark x1="76944" y1="6122" x2="39444" y2="2041"/>
                        <a14:foregroundMark x1="39444" y1="2041" x2="19444" y2="5539"/>
                        <a14:foregroundMark x1="93889" y1="22449" x2="96389" y2="42274"/>
                        <a14:foregroundMark x1="7222" y1="75802" x2="0" y2="79009"/>
                        <a14:foregroundMark x1="17778" y1="85131" x2="64444" y2="92711"/>
                        <a14:foregroundMark x1="64444" y1="92711" x2="71944" y2="90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73" y="1091744"/>
            <a:ext cx="1599575" cy="1524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AAE79B-6DEA-4812-9147-AE47D362A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2711" l="0" r="96389">
                        <a14:foregroundMark x1="82500" y1="15160" x2="80833" y2="15160"/>
                        <a14:foregroundMark x1="78889" y1="15160" x2="19167" y2="8746"/>
                        <a14:foregroundMark x1="76944" y1="6122" x2="39444" y2="2041"/>
                        <a14:foregroundMark x1="39444" y1="2041" x2="19444" y2="5539"/>
                        <a14:foregroundMark x1="93889" y1="22449" x2="96389" y2="42274"/>
                        <a14:foregroundMark x1="7222" y1="75802" x2="0" y2="79009"/>
                        <a14:foregroundMark x1="17778" y1="85131" x2="64444" y2="92711"/>
                        <a14:foregroundMark x1="64444" y1="92711" x2="71944" y2="90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61" y="3448026"/>
            <a:ext cx="929891" cy="8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5456 0.6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34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29779 0.33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D8BEA5-4790-4A89-9EE7-0E0866DC7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BEECFC-4C6E-46B3-A192-80278D8A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10" y="2171708"/>
            <a:ext cx="3578088" cy="3578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38CF8E-33E5-4782-BAF2-6F8D64EA4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9" y="3591069"/>
            <a:ext cx="2282687" cy="22826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C89C9-AF51-4C5E-9D1B-E66C54103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2711" l="0" r="96389">
                        <a14:foregroundMark x1="82500" y1="15160" x2="80833" y2="15160"/>
                        <a14:foregroundMark x1="78889" y1="15160" x2="19167" y2="8746"/>
                        <a14:foregroundMark x1="76944" y1="6122" x2="39444" y2="2041"/>
                        <a14:foregroundMark x1="39444" y1="2041" x2="19444" y2="5539"/>
                        <a14:foregroundMark x1="93889" y1="22449" x2="96389" y2="42274"/>
                        <a14:foregroundMark x1="7222" y1="75802" x2="0" y2="79009"/>
                        <a14:foregroundMark x1="17778" y1="85131" x2="64444" y2="92711"/>
                        <a14:foregroundMark x1="64444" y1="92711" x2="71944" y2="90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66" y="5333960"/>
            <a:ext cx="1599575" cy="1524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AAE79B-6DEA-4812-9147-AE47D362A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2711" l="0" r="96389">
                        <a14:foregroundMark x1="82500" y1="15160" x2="80833" y2="15160"/>
                        <a14:foregroundMark x1="78889" y1="15160" x2="19167" y2="8746"/>
                        <a14:foregroundMark x1="76944" y1="6122" x2="39444" y2="2041"/>
                        <a14:foregroundMark x1="39444" y1="2041" x2="19444" y2="5539"/>
                        <a14:foregroundMark x1="93889" y1="22449" x2="96389" y2="42274"/>
                        <a14:foregroundMark x1="7222" y1="75802" x2="0" y2="79009"/>
                        <a14:foregroundMark x1="17778" y1="85131" x2="64444" y2="92711"/>
                        <a14:foregroundMark x1="64444" y1="92711" x2="71944" y2="90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66" y="5749796"/>
            <a:ext cx="929891" cy="8859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EE02D7-5718-49A2-86AC-2B949BAF0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26" y="412668"/>
            <a:ext cx="2134928" cy="18838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C1657C-5899-4F39-A4E1-76F58DDC3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92" y="2676865"/>
            <a:ext cx="929891" cy="8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6654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81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33919 0.3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D8BEA5-4790-4A89-9EE7-0E0866DC7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BEECFC-4C6E-46B3-A192-80278D8A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10" y="2171708"/>
            <a:ext cx="3578088" cy="3578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38CF8E-33E5-4782-BAF2-6F8D64EA4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9" y="3591069"/>
            <a:ext cx="2282687" cy="22826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C89C9-AF51-4C5E-9D1B-E66C54103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2711" l="0" r="96389">
                        <a14:foregroundMark x1="82500" y1="15160" x2="80833" y2="15160"/>
                        <a14:foregroundMark x1="78889" y1="15160" x2="19167" y2="8746"/>
                        <a14:foregroundMark x1="76944" y1="6122" x2="39444" y2="2041"/>
                        <a14:foregroundMark x1="39444" y1="2041" x2="19444" y2="5539"/>
                        <a14:foregroundMark x1="93889" y1="22449" x2="96389" y2="42274"/>
                        <a14:foregroundMark x1="7222" y1="75802" x2="0" y2="79009"/>
                        <a14:foregroundMark x1="17778" y1="85131" x2="64444" y2="92711"/>
                        <a14:foregroundMark x1="64444" y1="92711" x2="71944" y2="90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66" y="5333960"/>
            <a:ext cx="1599575" cy="1524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AAE79B-6DEA-4812-9147-AE47D362A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2711" l="0" r="96389">
                        <a14:foregroundMark x1="82500" y1="15160" x2="80833" y2="15160"/>
                        <a14:foregroundMark x1="78889" y1="15160" x2="19167" y2="8746"/>
                        <a14:foregroundMark x1="76944" y1="6122" x2="39444" y2="2041"/>
                        <a14:foregroundMark x1="39444" y1="2041" x2="19444" y2="5539"/>
                        <a14:foregroundMark x1="93889" y1="22449" x2="96389" y2="42274"/>
                        <a14:foregroundMark x1="7222" y1="75802" x2="0" y2="79009"/>
                        <a14:foregroundMark x1="17778" y1="85131" x2="64444" y2="92711"/>
                        <a14:foregroundMark x1="64444" y1="92711" x2="71944" y2="90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66" y="5749796"/>
            <a:ext cx="929891" cy="8859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EE02D7-5718-49A2-86AC-2B949BAF0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66" y="4190189"/>
            <a:ext cx="2134928" cy="18838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C1657C-5899-4F39-A4E1-76F58DDC3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37" y="5333960"/>
            <a:ext cx="929891" cy="8205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67E0F-F265-47FA-B674-2DFCF2A1A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44" y="639439"/>
            <a:ext cx="1184184" cy="1729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379F4B-D33C-4C54-A76B-D5F812ED7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59" y="2710006"/>
            <a:ext cx="743669" cy="10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67188 0.3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4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3425 0.2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Aleksandr Moshura</cp:lastModifiedBy>
  <cp:revision>3</cp:revision>
  <dcterms:created xsi:type="dcterms:W3CDTF">2021-11-09T04:51:31Z</dcterms:created>
  <dcterms:modified xsi:type="dcterms:W3CDTF">2023-02-06T14:39:34Z</dcterms:modified>
</cp:coreProperties>
</file>