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2/4/2023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118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2/4/2023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515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2/4/2023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745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2/4/2023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752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2/4/2023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223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2/4/2023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61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2/4/2023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876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2/4/2023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990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2/4/2023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979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2/4/2023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347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2/4/2023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342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2/4/2023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896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14475" y="1570038"/>
            <a:ext cx="9144000" cy="2387600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chemeClr val="bg1"/>
                </a:solidFill>
                <a:latin typeface="Segoe Script" panose="020B0504020000000003" pitchFamily="34" charset="0"/>
              </a:rPr>
              <a:t>«Точка. Линия. Прямая и кривая линия»</a:t>
            </a:r>
          </a:p>
        </p:txBody>
      </p:sp>
    </p:spTree>
    <p:extLst>
      <p:ext uri="{BB962C8B-B14F-4D97-AF65-F5344CB8AC3E}">
        <p14:creationId xmlns:p14="http://schemas.microsoft.com/office/powerpoint/2010/main" val="276421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85737"/>
            <a:ext cx="9753600" cy="648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57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005" y="133003"/>
            <a:ext cx="10226299" cy="654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83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24" y="159328"/>
            <a:ext cx="10357658" cy="647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87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Прямая соединительная линия 22"/>
          <p:cNvCxnSpPr/>
          <p:nvPr/>
        </p:nvCxnSpPr>
        <p:spPr>
          <a:xfrm>
            <a:off x="2026024" y="3182471"/>
            <a:ext cx="7279341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Улыбающееся лицо 2"/>
          <p:cNvSpPr/>
          <p:nvPr/>
        </p:nvSpPr>
        <p:spPr>
          <a:xfrm>
            <a:off x="1163782" y="2502131"/>
            <a:ext cx="1338349" cy="1321724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04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3 0.00255 L 0.61523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65" y="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лыбающееся лицо 2"/>
          <p:cNvSpPr/>
          <p:nvPr/>
        </p:nvSpPr>
        <p:spPr>
          <a:xfrm>
            <a:off x="1086318" y="503003"/>
            <a:ext cx="821575" cy="823774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>
            <a:off x="1561447" y="503003"/>
            <a:ext cx="8084577" cy="658416"/>
          </a:xfrm>
          <a:custGeom>
            <a:avLst/>
            <a:gdLst>
              <a:gd name="connsiteX0" fmla="*/ 0 w 8283413"/>
              <a:gd name="connsiteY0" fmla="*/ 358588 h 887506"/>
              <a:gd name="connsiteX1" fmla="*/ 35859 w 8283413"/>
              <a:gd name="connsiteY1" fmla="*/ 313765 h 887506"/>
              <a:gd name="connsiteX2" fmla="*/ 44824 w 8283413"/>
              <a:gd name="connsiteY2" fmla="*/ 286871 h 887506"/>
              <a:gd name="connsiteX3" fmla="*/ 71718 w 8283413"/>
              <a:gd name="connsiteY3" fmla="*/ 277906 h 887506"/>
              <a:gd name="connsiteX4" fmla="*/ 89647 w 8283413"/>
              <a:gd name="connsiteY4" fmla="*/ 251012 h 887506"/>
              <a:gd name="connsiteX5" fmla="*/ 161365 w 8283413"/>
              <a:gd name="connsiteY5" fmla="*/ 197224 h 887506"/>
              <a:gd name="connsiteX6" fmla="*/ 215153 w 8283413"/>
              <a:gd name="connsiteY6" fmla="*/ 179294 h 887506"/>
              <a:gd name="connsiteX7" fmla="*/ 286871 w 8283413"/>
              <a:gd name="connsiteY7" fmla="*/ 143436 h 887506"/>
              <a:gd name="connsiteX8" fmla="*/ 313765 w 8283413"/>
              <a:gd name="connsiteY8" fmla="*/ 134471 h 887506"/>
              <a:gd name="connsiteX9" fmla="*/ 340659 w 8283413"/>
              <a:gd name="connsiteY9" fmla="*/ 125506 h 887506"/>
              <a:gd name="connsiteX10" fmla="*/ 376518 w 8283413"/>
              <a:gd name="connsiteY10" fmla="*/ 116541 h 887506"/>
              <a:gd name="connsiteX11" fmla="*/ 403412 w 8283413"/>
              <a:gd name="connsiteY11" fmla="*/ 107577 h 887506"/>
              <a:gd name="connsiteX12" fmla="*/ 484094 w 8283413"/>
              <a:gd name="connsiteY12" fmla="*/ 89647 h 887506"/>
              <a:gd name="connsiteX13" fmla="*/ 546847 w 8283413"/>
              <a:gd name="connsiteY13" fmla="*/ 80683 h 887506"/>
              <a:gd name="connsiteX14" fmla="*/ 582706 w 8283413"/>
              <a:gd name="connsiteY14" fmla="*/ 71718 h 887506"/>
              <a:gd name="connsiteX15" fmla="*/ 869577 w 8283413"/>
              <a:gd name="connsiteY15" fmla="*/ 44824 h 887506"/>
              <a:gd name="connsiteX16" fmla="*/ 932330 w 8283413"/>
              <a:gd name="connsiteY16" fmla="*/ 35859 h 887506"/>
              <a:gd name="connsiteX17" fmla="*/ 1048871 w 8283413"/>
              <a:gd name="connsiteY17" fmla="*/ 26894 h 887506"/>
              <a:gd name="connsiteX18" fmla="*/ 1075765 w 8283413"/>
              <a:gd name="connsiteY18" fmla="*/ 17930 h 887506"/>
              <a:gd name="connsiteX19" fmla="*/ 1138518 w 8283413"/>
              <a:gd name="connsiteY19" fmla="*/ 8965 h 887506"/>
              <a:gd name="connsiteX20" fmla="*/ 1192306 w 8283413"/>
              <a:gd name="connsiteY20" fmla="*/ 0 h 887506"/>
              <a:gd name="connsiteX21" fmla="*/ 3281083 w 8283413"/>
              <a:gd name="connsiteY21" fmla="*/ 8965 h 887506"/>
              <a:gd name="connsiteX22" fmla="*/ 3451412 w 8283413"/>
              <a:gd name="connsiteY22" fmla="*/ 35859 h 887506"/>
              <a:gd name="connsiteX23" fmla="*/ 3576918 w 8283413"/>
              <a:gd name="connsiteY23" fmla="*/ 62753 h 887506"/>
              <a:gd name="connsiteX24" fmla="*/ 3675530 w 8283413"/>
              <a:gd name="connsiteY24" fmla="*/ 80683 h 887506"/>
              <a:gd name="connsiteX25" fmla="*/ 3729318 w 8283413"/>
              <a:gd name="connsiteY25" fmla="*/ 98612 h 887506"/>
              <a:gd name="connsiteX26" fmla="*/ 3756212 w 8283413"/>
              <a:gd name="connsiteY26" fmla="*/ 107577 h 887506"/>
              <a:gd name="connsiteX27" fmla="*/ 3792071 w 8283413"/>
              <a:gd name="connsiteY27" fmla="*/ 116541 h 887506"/>
              <a:gd name="connsiteX28" fmla="*/ 3818965 w 8283413"/>
              <a:gd name="connsiteY28" fmla="*/ 134471 h 887506"/>
              <a:gd name="connsiteX29" fmla="*/ 3854824 w 8283413"/>
              <a:gd name="connsiteY29" fmla="*/ 161365 h 887506"/>
              <a:gd name="connsiteX30" fmla="*/ 3881718 w 8283413"/>
              <a:gd name="connsiteY30" fmla="*/ 170330 h 887506"/>
              <a:gd name="connsiteX31" fmla="*/ 3917577 w 8283413"/>
              <a:gd name="connsiteY31" fmla="*/ 224118 h 887506"/>
              <a:gd name="connsiteX32" fmla="*/ 3944471 w 8283413"/>
              <a:gd name="connsiteY32" fmla="*/ 251012 h 887506"/>
              <a:gd name="connsiteX33" fmla="*/ 3980330 w 8283413"/>
              <a:gd name="connsiteY33" fmla="*/ 358588 h 887506"/>
              <a:gd name="connsiteX34" fmla="*/ 3989294 w 8283413"/>
              <a:gd name="connsiteY34" fmla="*/ 385483 h 887506"/>
              <a:gd name="connsiteX35" fmla="*/ 4034118 w 8283413"/>
              <a:gd name="connsiteY35" fmla="*/ 439271 h 887506"/>
              <a:gd name="connsiteX36" fmla="*/ 4052047 w 8283413"/>
              <a:gd name="connsiteY36" fmla="*/ 466165 h 887506"/>
              <a:gd name="connsiteX37" fmla="*/ 4061012 w 8283413"/>
              <a:gd name="connsiteY37" fmla="*/ 493059 h 887506"/>
              <a:gd name="connsiteX38" fmla="*/ 4087906 w 8283413"/>
              <a:gd name="connsiteY38" fmla="*/ 510988 h 887506"/>
              <a:gd name="connsiteX39" fmla="*/ 4132730 w 8283413"/>
              <a:gd name="connsiteY39" fmla="*/ 555812 h 887506"/>
              <a:gd name="connsiteX40" fmla="*/ 4159624 w 8283413"/>
              <a:gd name="connsiteY40" fmla="*/ 582706 h 887506"/>
              <a:gd name="connsiteX41" fmla="*/ 4213412 w 8283413"/>
              <a:gd name="connsiteY41" fmla="*/ 600636 h 887506"/>
              <a:gd name="connsiteX42" fmla="*/ 4276165 w 8283413"/>
              <a:gd name="connsiteY42" fmla="*/ 636494 h 887506"/>
              <a:gd name="connsiteX43" fmla="*/ 4329953 w 8283413"/>
              <a:gd name="connsiteY43" fmla="*/ 654424 h 887506"/>
              <a:gd name="connsiteX44" fmla="*/ 4347883 w 8283413"/>
              <a:gd name="connsiteY44" fmla="*/ 672353 h 887506"/>
              <a:gd name="connsiteX45" fmla="*/ 4428565 w 8283413"/>
              <a:gd name="connsiteY45" fmla="*/ 690283 h 887506"/>
              <a:gd name="connsiteX46" fmla="*/ 4482353 w 8283413"/>
              <a:gd name="connsiteY46" fmla="*/ 708212 h 887506"/>
              <a:gd name="connsiteX47" fmla="*/ 4563036 w 8283413"/>
              <a:gd name="connsiteY47" fmla="*/ 726141 h 887506"/>
              <a:gd name="connsiteX48" fmla="*/ 4589930 w 8283413"/>
              <a:gd name="connsiteY48" fmla="*/ 735106 h 887506"/>
              <a:gd name="connsiteX49" fmla="*/ 4670612 w 8283413"/>
              <a:gd name="connsiteY49" fmla="*/ 753036 h 887506"/>
              <a:gd name="connsiteX50" fmla="*/ 4697506 w 8283413"/>
              <a:gd name="connsiteY50" fmla="*/ 762000 h 887506"/>
              <a:gd name="connsiteX51" fmla="*/ 4894730 w 8283413"/>
              <a:gd name="connsiteY51" fmla="*/ 788894 h 887506"/>
              <a:gd name="connsiteX52" fmla="*/ 4921624 w 8283413"/>
              <a:gd name="connsiteY52" fmla="*/ 797859 h 887506"/>
              <a:gd name="connsiteX53" fmla="*/ 5011271 w 8283413"/>
              <a:gd name="connsiteY53" fmla="*/ 806824 h 887506"/>
              <a:gd name="connsiteX54" fmla="*/ 5136777 w 8283413"/>
              <a:gd name="connsiteY54" fmla="*/ 815788 h 887506"/>
              <a:gd name="connsiteX55" fmla="*/ 5244353 w 8283413"/>
              <a:gd name="connsiteY55" fmla="*/ 824753 h 887506"/>
              <a:gd name="connsiteX56" fmla="*/ 5342965 w 8283413"/>
              <a:gd name="connsiteY56" fmla="*/ 842683 h 887506"/>
              <a:gd name="connsiteX57" fmla="*/ 5432612 w 8283413"/>
              <a:gd name="connsiteY57" fmla="*/ 851647 h 887506"/>
              <a:gd name="connsiteX58" fmla="*/ 5611906 w 8283413"/>
              <a:gd name="connsiteY58" fmla="*/ 869577 h 887506"/>
              <a:gd name="connsiteX59" fmla="*/ 5656730 w 8283413"/>
              <a:gd name="connsiteY59" fmla="*/ 878541 h 887506"/>
              <a:gd name="connsiteX60" fmla="*/ 5692589 w 8283413"/>
              <a:gd name="connsiteY60" fmla="*/ 887506 h 887506"/>
              <a:gd name="connsiteX61" fmla="*/ 7171765 w 8283413"/>
              <a:gd name="connsiteY61" fmla="*/ 878541 h 887506"/>
              <a:gd name="connsiteX62" fmla="*/ 7342094 w 8283413"/>
              <a:gd name="connsiteY62" fmla="*/ 851647 h 887506"/>
              <a:gd name="connsiteX63" fmla="*/ 7368989 w 8283413"/>
              <a:gd name="connsiteY63" fmla="*/ 842683 h 887506"/>
              <a:gd name="connsiteX64" fmla="*/ 7404847 w 8283413"/>
              <a:gd name="connsiteY64" fmla="*/ 824753 h 887506"/>
              <a:gd name="connsiteX65" fmla="*/ 7449671 w 8283413"/>
              <a:gd name="connsiteY65" fmla="*/ 815788 h 887506"/>
              <a:gd name="connsiteX66" fmla="*/ 7476565 w 8283413"/>
              <a:gd name="connsiteY66" fmla="*/ 806824 h 887506"/>
              <a:gd name="connsiteX67" fmla="*/ 7512424 w 8283413"/>
              <a:gd name="connsiteY67" fmla="*/ 797859 h 887506"/>
              <a:gd name="connsiteX68" fmla="*/ 7593106 w 8283413"/>
              <a:gd name="connsiteY68" fmla="*/ 770965 h 887506"/>
              <a:gd name="connsiteX69" fmla="*/ 7664824 w 8283413"/>
              <a:gd name="connsiteY69" fmla="*/ 753036 h 887506"/>
              <a:gd name="connsiteX70" fmla="*/ 7727577 w 8283413"/>
              <a:gd name="connsiteY70" fmla="*/ 726141 h 887506"/>
              <a:gd name="connsiteX71" fmla="*/ 7754471 w 8283413"/>
              <a:gd name="connsiteY71" fmla="*/ 717177 h 887506"/>
              <a:gd name="connsiteX72" fmla="*/ 7853083 w 8283413"/>
              <a:gd name="connsiteY72" fmla="*/ 690283 h 887506"/>
              <a:gd name="connsiteX73" fmla="*/ 7933765 w 8283413"/>
              <a:gd name="connsiteY73" fmla="*/ 663388 h 887506"/>
              <a:gd name="connsiteX74" fmla="*/ 7960659 w 8283413"/>
              <a:gd name="connsiteY74" fmla="*/ 654424 h 887506"/>
              <a:gd name="connsiteX75" fmla="*/ 8014447 w 8283413"/>
              <a:gd name="connsiteY75" fmla="*/ 627530 h 887506"/>
              <a:gd name="connsiteX76" fmla="*/ 8086165 w 8283413"/>
              <a:gd name="connsiteY76" fmla="*/ 591671 h 887506"/>
              <a:gd name="connsiteX77" fmla="*/ 8113059 w 8283413"/>
              <a:gd name="connsiteY77" fmla="*/ 573741 h 887506"/>
              <a:gd name="connsiteX78" fmla="*/ 8157883 w 8283413"/>
              <a:gd name="connsiteY78" fmla="*/ 564777 h 887506"/>
              <a:gd name="connsiteX79" fmla="*/ 8229600 w 8283413"/>
              <a:gd name="connsiteY79" fmla="*/ 510988 h 887506"/>
              <a:gd name="connsiteX80" fmla="*/ 8247530 w 8283413"/>
              <a:gd name="connsiteY80" fmla="*/ 484094 h 887506"/>
              <a:gd name="connsiteX81" fmla="*/ 8274424 w 8283413"/>
              <a:gd name="connsiteY81" fmla="*/ 466165 h 887506"/>
              <a:gd name="connsiteX82" fmla="*/ 8283389 w 8283413"/>
              <a:gd name="connsiteY82" fmla="*/ 430306 h 88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8283413" h="887506">
                <a:moveTo>
                  <a:pt x="0" y="358588"/>
                </a:moveTo>
                <a:cubicBezTo>
                  <a:pt x="11953" y="343647"/>
                  <a:pt x="25718" y="329990"/>
                  <a:pt x="35859" y="313765"/>
                </a:cubicBezTo>
                <a:cubicBezTo>
                  <a:pt x="40867" y="305752"/>
                  <a:pt x="38142" y="293553"/>
                  <a:pt x="44824" y="286871"/>
                </a:cubicBezTo>
                <a:cubicBezTo>
                  <a:pt x="51506" y="280189"/>
                  <a:pt x="62753" y="280894"/>
                  <a:pt x="71718" y="277906"/>
                </a:cubicBezTo>
                <a:cubicBezTo>
                  <a:pt x="77694" y="268941"/>
                  <a:pt x="82635" y="259192"/>
                  <a:pt x="89647" y="251012"/>
                </a:cubicBezTo>
                <a:cubicBezTo>
                  <a:pt x="116696" y="219455"/>
                  <a:pt x="124822" y="211841"/>
                  <a:pt x="161365" y="197224"/>
                </a:cubicBezTo>
                <a:cubicBezTo>
                  <a:pt x="178912" y="190205"/>
                  <a:pt x="215153" y="179294"/>
                  <a:pt x="215153" y="179294"/>
                </a:cubicBezTo>
                <a:cubicBezTo>
                  <a:pt x="246447" y="148001"/>
                  <a:pt x="225064" y="164038"/>
                  <a:pt x="286871" y="143436"/>
                </a:cubicBezTo>
                <a:lnTo>
                  <a:pt x="313765" y="134471"/>
                </a:lnTo>
                <a:cubicBezTo>
                  <a:pt x="322730" y="131483"/>
                  <a:pt x="331492" y="127798"/>
                  <a:pt x="340659" y="125506"/>
                </a:cubicBezTo>
                <a:cubicBezTo>
                  <a:pt x="352612" y="122518"/>
                  <a:pt x="364671" y="119926"/>
                  <a:pt x="376518" y="116541"/>
                </a:cubicBezTo>
                <a:cubicBezTo>
                  <a:pt x="385604" y="113945"/>
                  <a:pt x="394326" y="110173"/>
                  <a:pt x="403412" y="107577"/>
                </a:cubicBezTo>
                <a:cubicBezTo>
                  <a:pt x="425977" y="101130"/>
                  <a:pt x="461910" y="93344"/>
                  <a:pt x="484094" y="89647"/>
                </a:cubicBezTo>
                <a:cubicBezTo>
                  <a:pt x="504937" y="86173"/>
                  <a:pt x="526058" y="84463"/>
                  <a:pt x="546847" y="80683"/>
                </a:cubicBezTo>
                <a:cubicBezTo>
                  <a:pt x="558969" y="78479"/>
                  <a:pt x="570521" y="73546"/>
                  <a:pt x="582706" y="71718"/>
                </a:cubicBezTo>
                <a:cubicBezTo>
                  <a:pt x="719118" y="51255"/>
                  <a:pt x="732294" y="53403"/>
                  <a:pt x="869577" y="44824"/>
                </a:cubicBezTo>
                <a:cubicBezTo>
                  <a:pt x="890495" y="41836"/>
                  <a:pt x="911305" y="37962"/>
                  <a:pt x="932330" y="35859"/>
                </a:cubicBezTo>
                <a:cubicBezTo>
                  <a:pt x="971098" y="31982"/>
                  <a:pt x="1010210" y="31727"/>
                  <a:pt x="1048871" y="26894"/>
                </a:cubicBezTo>
                <a:cubicBezTo>
                  <a:pt x="1058248" y="25722"/>
                  <a:pt x="1066499" y="19783"/>
                  <a:pt x="1075765" y="17930"/>
                </a:cubicBezTo>
                <a:cubicBezTo>
                  <a:pt x="1096485" y="13786"/>
                  <a:pt x="1117634" y="12178"/>
                  <a:pt x="1138518" y="8965"/>
                </a:cubicBezTo>
                <a:cubicBezTo>
                  <a:pt x="1156483" y="6201"/>
                  <a:pt x="1174377" y="2988"/>
                  <a:pt x="1192306" y="0"/>
                </a:cubicBezTo>
                <a:lnTo>
                  <a:pt x="3281083" y="8965"/>
                </a:lnTo>
                <a:cubicBezTo>
                  <a:pt x="3338555" y="9877"/>
                  <a:pt x="3394654" y="26778"/>
                  <a:pt x="3451412" y="35859"/>
                </a:cubicBezTo>
                <a:cubicBezTo>
                  <a:pt x="3598864" y="59451"/>
                  <a:pt x="3393540" y="26078"/>
                  <a:pt x="3576918" y="62753"/>
                </a:cubicBezTo>
                <a:cubicBezTo>
                  <a:pt x="3646374" y="76644"/>
                  <a:pt x="3622376" y="64737"/>
                  <a:pt x="3675530" y="80683"/>
                </a:cubicBezTo>
                <a:cubicBezTo>
                  <a:pt x="3693632" y="86114"/>
                  <a:pt x="3711389" y="92636"/>
                  <a:pt x="3729318" y="98612"/>
                </a:cubicBezTo>
                <a:cubicBezTo>
                  <a:pt x="3738283" y="101600"/>
                  <a:pt x="3747044" y="105285"/>
                  <a:pt x="3756212" y="107577"/>
                </a:cubicBezTo>
                <a:lnTo>
                  <a:pt x="3792071" y="116541"/>
                </a:lnTo>
                <a:cubicBezTo>
                  <a:pt x="3801036" y="122518"/>
                  <a:pt x="3810198" y="128209"/>
                  <a:pt x="3818965" y="134471"/>
                </a:cubicBezTo>
                <a:cubicBezTo>
                  <a:pt x="3831123" y="143155"/>
                  <a:pt x="3841851" y="153952"/>
                  <a:pt x="3854824" y="161365"/>
                </a:cubicBezTo>
                <a:cubicBezTo>
                  <a:pt x="3863029" y="166053"/>
                  <a:pt x="3872753" y="167342"/>
                  <a:pt x="3881718" y="170330"/>
                </a:cubicBezTo>
                <a:cubicBezTo>
                  <a:pt x="3967512" y="256124"/>
                  <a:pt x="3865681" y="146275"/>
                  <a:pt x="3917577" y="224118"/>
                </a:cubicBezTo>
                <a:cubicBezTo>
                  <a:pt x="3924610" y="234667"/>
                  <a:pt x="3935506" y="242047"/>
                  <a:pt x="3944471" y="251012"/>
                </a:cubicBezTo>
                <a:lnTo>
                  <a:pt x="3980330" y="358588"/>
                </a:lnTo>
                <a:cubicBezTo>
                  <a:pt x="3983318" y="367553"/>
                  <a:pt x="3984052" y="377620"/>
                  <a:pt x="3989294" y="385483"/>
                </a:cubicBezTo>
                <a:cubicBezTo>
                  <a:pt x="4033815" y="452263"/>
                  <a:pt x="3976591" y="370238"/>
                  <a:pt x="4034118" y="439271"/>
                </a:cubicBezTo>
                <a:cubicBezTo>
                  <a:pt x="4041015" y="447548"/>
                  <a:pt x="4047229" y="456528"/>
                  <a:pt x="4052047" y="466165"/>
                </a:cubicBezTo>
                <a:cubicBezTo>
                  <a:pt x="4056273" y="474617"/>
                  <a:pt x="4055109" y="485680"/>
                  <a:pt x="4061012" y="493059"/>
                </a:cubicBezTo>
                <a:cubicBezTo>
                  <a:pt x="4067743" y="501472"/>
                  <a:pt x="4079798" y="503893"/>
                  <a:pt x="4087906" y="510988"/>
                </a:cubicBezTo>
                <a:cubicBezTo>
                  <a:pt x="4103808" y="524902"/>
                  <a:pt x="4117789" y="540871"/>
                  <a:pt x="4132730" y="555812"/>
                </a:cubicBezTo>
                <a:cubicBezTo>
                  <a:pt x="4141695" y="564777"/>
                  <a:pt x="4147597" y="578697"/>
                  <a:pt x="4159624" y="582706"/>
                </a:cubicBezTo>
                <a:cubicBezTo>
                  <a:pt x="4177553" y="588683"/>
                  <a:pt x="4197687" y="590153"/>
                  <a:pt x="4213412" y="600636"/>
                </a:cubicBezTo>
                <a:cubicBezTo>
                  <a:pt x="4237672" y="616809"/>
                  <a:pt x="4247728" y="625119"/>
                  <a:pt x="4276165" y="636494"/>
                </a:cubicBezTo>
                <a:cubicBezTo>
                  <a:pt x="4293712" y="643513"/>
                  <a:pt x="4329953" y="654424"/>
                  <a:pt x="4329953" y="654424"/>
                </a:cubicBezTo>
                <a:cubicBezTo>
                  <a:pt x="4335930" y="660400"/>
                  <a:pt x="4340323" y="668573"/>
                  <a:pt x="4347883" y="672353"/>
                </a:cubicBezTo>
                <a:cubicBezTo>
                  <a:pt x="4357545" y="677184"/>
                  <a:pt x="4422339" y="688585"/>
                  <a:pt x="4428565" y="690283"/>
                </a:cubicBezTo>
                <a:cubicBezTo>
                  <a:pt x="4446798" y="695256"/>
                  <a:pt x="4463821" y="704505"/>
                  <a:pt x="4482353" y="708212"/>
                </a:cubicBezTo>
                <a:cubicBezTo>
                  <a:pt x="4513150" y="714371"/>
                  <a:pt x="4533506" y="717704"/>
                  <a:pt x="4563036" y="726141"/>
                </a:cubicBezTo>
                <a:cubicBezTo>
                  <a:pt x="4572122" y="728737"/>
                  <a:pt x="4580844" y="732510"/>
                  <a:pt x="4589930" y="735106"/>
                </a:cubicBezTo>
                <a:cubicBezTo>
                  <a:pt x="4654326" y="753505"/>
                  <a:pt x="4596697" y="734557"/>
                  <a:pt x="4670612" y="753036"/>
                </a:cubicBezTo>
                <a:cubicBezTo>
                  <a:pt x="4679779" y="755328"/>
                  <a:pt x="4688541" y="759012"/>
                  <a:pt x="4697506" y="762000"/>
                </a:cubicBezTo>
                <a:cubicBezTo>
                  <a:pt x="4758822" y="823316"/>
                  <a:pt x="4699395" y="771909"/>
                  <a:pt x="4894730" y="788894"/>
                </a:cubicBezTo>
                <a:cubicBezTo>
                  <a:pt x="4904144" y="789713"/>
                  <a:pt x="4912284" y="796422"/>
                  <a:pt x="4921624" y="797859"/>
                </a:cubicBezTo>
                <a:cubicBezTo>
                  <a:pt x="4951306" y="802426"/>
                  <a:pt x="4981343" y="804330"/>
                  <a:pt x="5011271" y="806824"/>
                </a:cubicBezTo>
                <a:cubicBezTo>
                  <a:pt x="5053068" y="810307"/>
                  <a:pt x="5094959" y="812571"/>
                  <a:pt x="5136777" y="815788"/>
                </a:cubicBezTo>
                <a:lnTo>
                  <a:pt x="5244353" y="824753"/>
                </a:lnTo>
                <a:cubicBezTo>
                  <a:pt x="5274947" y="830872"/>
                  <a:pt x="5312384" y="838860"/>
                  <a:pt x="5342965" y="842683"/>
                </a:cubicBezTo>
                <a:cubicBezTo>
                  <a:pt x="5372764" y="846408"/>
                  <a:pt x="5402764" y="848331"/>
                  <a:pt x="5432612" y="851647"/>
                </a:cubicBezTo>
                <a:cubicBezTo>
                  <a:pt x="5593782" y="869554"/>
                  <a:pt x="5400047" y="851921"/>
                  <a:pt x="5611906" y="869577"/>
                </a:cubicBezTo>
                <a:cubicBezTo>
                  <a:pt x="5626847" y="872565"/>
                  <a:pt x="5641856" y="875236"/>
                  <a:pt x="5656730" y="878541"/>
                </a:cubicBezTo>
                <a:cubicBezTo>
                  <a:pt x="5668758" y="881214"/>
                  <a:pt x="5680268" y="887506"/>
                  <a:pt x="5692589" y="887506"/>
                </a:cubicBezTo>
                <a:lnTo>
                  <a:pt x="7171765" y="878541"/>
                </a:lnTo>
                <a:cubicBezTo>
                  <a:pt x="7247174" y="871686"/>
                  <a:pt x="7274000" y="874342"/>
                  <a:pt x="7342094" y="851647"/>
                </a:cubicBezTo>
                <a:cubicBezTo>
                  <a:pt x="7351059" y="848659"/>
                  <a:pt x="7360303" y="846405"/>
                  <a:pt x="7368989" y="842683"/>
                </a:cubicBezTo>
                <a:cubicBezTo>
                  <a:pt x="7381272" y="837419"/>
                  <a:pt x="7392169" y="828979"/>
                  <a:pt x="7404847" y="824753"/>
                </a:cubicBezTo>
                <a:cubicBezTo>
                  <a:pt x="7419302" y="819934"/>
                  <a:pt x="7434889" y="819483"/>
                  <a:pt x="7449671" y="815788"/>
                </a:cubicBezTo>
                <a:cubicBezTo>
                  <a:pt x="7458838" y="813496"/>
                  <a:pt x="7467479" y="809420"/>
                  <a:pt x="7476565" y="806824"/>
                </a:cubicBezTo>
                <a:cubicBezTo>
                  <a:pt x="7488412" y="803439"/>
                  <a:pt x="7500648" y="801482"/>
                  <a:pt x="7512424" y="797859"/>
                </a:cubicBezTo>
                <a:cubicBezTo>
                  <a:pt x="7539519" y="789522"/>
                  <a:pt x="7565604" y="777840"/>
                  <a:pt x="7593106" y="770965"/>
                </a:cubicBezTo>
                <a:lnTo>
                  <a:pt x="7664824" y="753036"/>
                </a:lnTo>
                <a:cubicBezTo>
                  <a:pt x="7695491" y="722368"/>
                  <a:pt x="7670925" y="740304"/>
                  <a:pt x="7727577" y="726141"/>
                </a:cubicBezTo>
                <a:cubicBezTo>
                  <a:pt x="7736744" y="723849"/>
                  <a:pt x="7745304" y="719469"/>
                  <a:pt x="7754471" y="717177"/>
                </a:cubicBezTo>
                <a:cubicBezTo>
                  <a:pt x="7855825" y="691839"/>
                  <a:pt x="7737706" y="728741"/>
                  <a:pt x="7853083" y="690283"/>
                </a:cubicBezTo>
                <a:lnTo>
                  <a:pt x="7933765" y="663388"/>
                </a:lnTo>
                <a:lnTo>
                  <a:pt x="7960659" y="654424"/>
                </a:lnTo>
                <a:cubicBezTo>
                  <a:pt x="8019598" y="615130"/>
                  <a:pt x="7956123" y="654041"/>
                  <a:pt x="8014447" y="627530"/>
                </a:cubicBezTo>
                <a:cubicBezTo>
                  <a:pt x="8038779" y="616470"/>
                  <a:pt x="8063926" y="606497"/>
                  <a:pt x="8086165" y="591671"/>
                </a:cubicBezTo>
                <a:cubicBezTo>
                  <a:pt x="8095130" y="585694"/>
                  <a:pt x="8102971" y="577524"/>
                  <a:pt x="8113059" y="573741"/>
                </a:cubicBezTo>
                <a:cubicBezTo>
                  <a:pt x="8127326" y="568391"/>
                  <a:pt x="8142942" y="567765"/>
                  <a:pt x="8157883" y="564777"/>
                </a:cubicBezTo>
                <a:cubicBezTo>
                  <a:pt x="8209388" y="513271"/>
                  <a:pt x="8182660" y="526635"/>
                  <a:pt x="8229600" y="510988"/>
                </a:cubicBezTo>
                <a:cubicBezTo>
                  <a:pt x="8235577" y="502023"/>
                  <a:pt x="8239911" y="491713"/>
                  <a:pt x="8247530" y="484094"/>
                </a:cubicBezTo>
                <a:cubicBezTo>
                  <a:pt x="8255149" y="476476"/>
                  <a:pt x="8267693" y="474578"/>
                  <a:pt x="8274424" y="466165"/>
                </a:cubicBezTo>
                <a:cubicBezTo>
                  <a:pt x="8284334" y="453778"/>
                  <a:pt x="8283389" y="443237"/>
                  <a:pt x="8283389" y="430306"/>
                </a:cubicBez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88424" y="832211"/>
            <a:ext cx="3649621" cy="263713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Улыбающееся лицо 5"/>
          <p:cNvSpPr/>
          <p:nvPr/>
        </p:nvSpPr>
        <p:spPr>
          <a:xfrm>
            <a:off x="9104756" y="503003"/>
            <a:ext cx="821575" cy="823774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1659283" y="2464922"/>
            <a:ext cx="8419448" cy="1402977"/>
          </a:xfrm>
          <a:custGeom>
            <a:avLst/>
            <a:gdLst>
              <a:gd name="connsiteX0" fmla="*/ 0 w 8830235"/>
              <a:gd name="connsiteY0" fmla="*/ 197223 h 1192306"/>
              <a:gd name="connsiteX1" fmla="*/ 98612 w 8830235"/>
              <a:gd name="connsiteY1" fmla="*/ 107576 h 1192306"/>
              <a:gd name="connsiteX2" fmla="*/ 143435 w 8830235"/>
              <a:gd name="connsiteY2" fmla="*/ 98612 h 1192306"/>
              <a:gd name="connsiteX3" fmla="*/ 161365 w 8830235"/>
              <a:gd name="connsiteY3" fmla="*/ 80682 h 1192306"/>
              <a:gd name="connsiteX4" fmla="*/ 197224 w 8830235"/>
              <a:gd name="connsiteY4" fmla="*/ 71717 h 1192306"/>
              <a:gd name="connsiteX5" fmla="*/ 268941 w 8830235"/>
              <a:gd name="connsiteY5" fmla="*/ 53788 h 1192306"/>
              <a:gd name="connsiteX6" fmla="*/ 304800 w 8830235"/>
              <a:gd name="connsiteY6" fmla="*/ 35859 h 1192306"/>
              <a:gd name="connsiteX7" fmla="*/ 403412 w 8830235"/>
              <a:gd name="connsiteY7" fmla="*/ 8965 h 1192306"/>
              <a:gd name="connsiteX8" fmla="*/ 502024 w 8830235"/>
              <a:gd name="connsiteY8" fmla="*/ 0 h 1192306"/>
              <a:gd name="connsiteX9" fmla="*/ 1389529 w 8830235"/>
              <a:gd name="connsiteY9" fmla="*/ 17929 h 1192306"/>
              <a:gd name="connsiteX10" fmla="*/ 1532965 w 8830235"/>
              <a:gd name="connsiteY10" fmla="*/ 44823 h 1192306"/>
              <a:gd name="connsiteX11" fmla="*/ 1613647 w 8830235"/>
              <a:gd name="connsiteY11" fmla="*/ 71717 h 1192306"/>
              <a:gd name="connsiteX12" fmla="*/ 1676400 w 8830235"/>
              <a:gd name="connsiteY12" fmla="*/ 80682 h 1192306"/>
              <a:gd name="connsiteX13" fmla="*/ 1757082 w 8830235"/>
              <a:gd name="connsiteY13" fmla="*/ 107576 h 1192306"/>
              <a:gd name="connsiteX14" fmla="*/ 1810871 w 8830235"/>
              <a:gd name="connsiteY14" fmla="*/ 134470 h 1192306"/>
              <a:gd name="connsiteX15" fmla="*/ 1873624 w 8830235"/>
              <a:gd name="connsiteY15" fmla="*/ 143435 h 1192306"/>
              <a:gd name="connsiteX16" fmla="*/ 1954306 w 8830235"/>
              <a:gd name="connsiteY16" fmla="*/ 161365 h 1192306"/>
              <a:gd name="connsiteX17" fmla="*/ 2088777 w 8830235"/>
              <a:gd name="connsiteY17" fmla="*/ 215153 h 1192306"/>
              <a:gd name="connsiteX18" fmla="*/ 2232212 w 8830235"/>
              <a:gd name="connsiteY18" fmla="*/ 268941 h 1192306"/>
              <a:gd name="connsiteX19" fmla="*/ 2277035 w 8830235"/>
              <a:gd name="connsiteY19" fmla="*/ 304800 h 1192306"/>
              <a:gd name="connsiteX20" fmla="*/ 2393577 w 8830235"/>
              <a:gd name="connsiteY20" fmla="*/ 358588 h 1192306"/>
              <a:gd name="connsiteX21" fmla="*/ 2438400 w 8830235"/>
              <a:gd name="connsiteY21" fmla="*/ 394447 h 1192306"/>
              <a:gd name="connsiteX22" fmla="*/ 2519082 w 8830235"/>
              <a:gd name="connsiteY22" fmla="*/ 448235 h 1192306"/>
              <a:gd name="connsiteX23" fmla="*/ 2572871 w 8830235"/>
              <a:gd name="connsiteY23" fmla="*/ 484094 h 1192306"/>
              <a:gd name="connsiteX24" fmla="*/ 2608729 w 8830235"/>
              <a:gd name="connsiteY24" fmla="*/ 493059 h 1192306"/>
              <a:gd name="connsiteX25" fmla="*/ 2662518 w 8830235"/>
              <a:gd name="connsiteY25" fmla="*/ 519953 h 1192306"/>
              <a:gd name="connsiteX26" fmla="*/ 2734235 w 8830235"/>
              <a:gd name="connsiteY26" fmla="*/ 564776 h 1192306"/>
              <a:gd name="connsiteX27" fmla="*/ 2779059 w 8830235"/>
              <a:gd name="connsiteY27" fmla="*/ 600635 h 1192306"/>
              <a:gd name="connsiteX28" fmla="*/ 2823882 w 8830235"/>
              <a:gd name="connsiteY28" fmla="*/ 618565 h 1192306"/>
              <a:gd name="connsiteX29" fmla="*/ 2850777 w 8830235"/>
              <a:gd name="connsiteY29" fmla="*/ 636494 h 1192306"/>
              <a:gd name="connsiteX30" fmla="*/ 2886635 w 8830235"/>
              <a:gd name="connsiteY30" fmla="*/ 654423 h 1192306"/>
              <a:gd name="connsiteX31" fmla="*/ 2985247 w 8830235"/>
              <a:gd name="connsiteY31" fmla="*/ 717176 h 1192306"/>
              <a:gd name="connsiteX32" fmla="*/ 3074894 w 8830235"/>
              <a:gd name="connsiteY32" fmla="*/ 744070 h 1192306"/>
              <a:gd name="connsiteX33" fmla="*/ 3164541 w 8830235"/>
              <a:gd name="connsiteY33" fmla="*/ 788894 h 1192306"/>
              <a:gd name="connsiteX34" fmla="*/ 3200400 w 8830235"/>
              <a:gd name="connsiteY34" fmla="*/ 797859 h 1192306"/>
              <a:gd name="connsiteX35" fmla="*/ 3236259 w 8830235"/>
              <a:gd name="connsiteY35" fmla="*/ 824753 h 1192306"/>
              <a:gd name="connsiteX36" fmla="*/ 3334871 w 8830235"/>
              <a:gd name="connsiteY36" fmla="*/ 869576 h 1192306"/>
              <a:gd name="connsiteX37" fmla="*/ 3388659 w 8830235"/>
              <a:gd name="connsiteY37" fmla="*/ 887506 h 1192306"/>
              <a:gd name="connsiteX38" fmla="*/ 3460377 w 8830235"/>
              <a:gd name="connsiteY38" fmla="*/ 914400 h 1192306"/>
              <a:gd name="connsiteX39" fmla="*/ 3576918 w 8830235"/>
              <a:gd name="connsiteY39" fmla="*/ 959223 h 1192306"/>
              <a:gd name="connsiteX40" fmla="*/ 3612777 w 8830235"/>
              <a:gd name="connsiteY40" fmla="*/ 977153 h 1192306"/>
              <a:gd name="connsiteX41" fmla="*/ 3702424 w 8830235"/>
              <a:gd name="connsiteY41" fmla="*/ 995082 h 1192306"/>
              <a:gd name="connsiteX42" fmla="*/ 3810000 w 8830235"/>
              <a:gd name="connsiteY42" fmla="*/ 1039906 h 1192306"/>
              <a:gd name="connsiteX43" fmla="*/ 3953435 w 8830235"/>
              <a:gd name="connsiteY43" fmla="*/ 1066800 h 1192306"/>
              <a:gd name="connsiteX44" fmla="*/ 4034118 w 8830235"/>
              <a:gd name="connsiteY44" fmla="*/ 1084729 h 1192306"/>
              <a:gd name="connsiteX45" fmla="*/ 4114800 w 8830235"/>
              <a:gd name="connsiteY45" fmla="*/ 1093694 h 1192306"/>
              <a:gd name="connsiteX46" fmla="*/ 4195482 w 8830235"/>
              <a:gd name="connsiteY46" fmla="*/ 1111623 h 1192306"/>
              <a:gd name="connsiteX47" fmla="*/ 4329953 w 8830235"/>
              <a:gd name="connsiteY47" fmla="*/ 1120588 h 1192306"/>
              <a:gd name="connsiteX48" fmla="*/ 4437529 w 8830235"/>
              <a:gd name="connsiteY48" fmla="*/ 1129553 h 1192306"/>
              <a:gd name="connsiteX49" fmla="*/ 4563035 w 8830235"/>
              <a:gd name="connsiteY49" fmla="*/ 1138517 h 1192306"/>
              <a:gd name="connsiteX50" fmla="*/ 4742329 w 8830235"/>
              <a:gd name="connsiteY50" fmla="*/ 1165412 h 1192306"/>
              <a:gd name="connsiteX51" fmla="*/ 4876800 w 8830235"/>
              <a:gd name="connsiteY51" fmla="*/ 1183341 h 1192306"/>
              <a:gd name="connsiteX52" fmla="*/ 5307106 w 8830235"/>
              <a:gd name="connsiteY52" fmla="*/ 1192306 h 1192306"/>
              <a:gd name="connsiteX53" fmla="*/ 6033247 w 8830235"/>
              <a:gd name="connsiteY53" fmla="*/ 1183341 h 1192306"/>
              <a:gd name="connsiteX54" fmla="*/ 6087035 w 8830235"/>
              <a:gd name="connsiteY54" fmla="*/ 1165412 h 1192306"/>
              <a:gd name="connsiteX55" fmla="*/ 6140824 w 8830235"/>
              <a:gd name="connsiteY55" fmla="*/ 1156447 h 1192306"/>
              <a:gd name="connsiteX56" fmla="*/ 6239435 w 8830235"/>
              <a:gd name="connsiteY56" fmla="*/ 1129553 h 1192306"/>
              <a:gd name="connsiteX57" fmla="*/ 6580094 w 8830235"/>
              <a:gd name="connsiteY57" fmla="*/ 1093694 h 1192306"/>
              <a:gd name="connsiteX58" fmla="*/ 6642847 w 8830235"/>
              <a:gd name="connsiteY58" fmla="*/ 1084729 h 1192306"/>
              <a:gd name="connsiteX59" fmla="*/ 6714565 w 8830235"/>
              <a:gd name="connsiteY59" fmla="*/ 1075765 h 1192306"/>
              <a:gd name="connsiteX60" fmla="*/ 6804212 w 8830235"/>
              <a:gd name="connsiteY60" fmla="*/ 1057835 h 1192306"/>
              <a:gd name="connsiteX61" fmla="*/ 6920753 w 8830235"/>
              <a:gd name="connsiteY61" fmla="*/ 1030941 h 1192306"/>
              <a:gd name="connsiteX62" fmla="*/ 6983506 w 8830235"/>
              <a:gd name="connsiteY62" fmla="*/ 995082 h 1192306"/>
              <a:gd name="connsiteX63" fmla="*/ 7028329 w 8830235"/>
              <a:gd name="connsiteY63" fmla="*/ 950259 h 1192306"/>
              <a:gd name="connsiteX64" fmla="*/ 7073153 w 8830235"/>
              <a:gd name="connsiteY64" fmla="*/ 932329 h 1192306"/>
              <a:gd name="connsiteX65" fmla="*/ 7207624 w 8830235"/>
              <a:gd name="connsiteY65" fmla="*/ 887506 h 1192306"/>
              <a:gd name="connsiteX66" fmla="*/ 7288306 w 8830235"/>
              <a:gd name="connsiteY66" fmla="*/ 860612 h 1192306"/>
              <a:gd name="connsiteX67" fmla="*/ 7333129 w 8830235"/>
              <a:gd name="connsiteY67" fmla="*/ 833717 h 1192306"/>
              <a:gd name="connsiteX68" fmla="*/ 7467600 w 8830235"/>
              <a:gd name="connsiteY68" fmla="*/ 815788 h 1192306"/>
              <a:gd name="connsiteX69" fmla="*/ 7646894 w 8830235"/>
              <a:gd name="connsiteY69" fmla="*/ 753035 h 1192306"/>
              <a:gd name="connsiteX70" fmla="*/ 7736541 w 8830235"/>
              <a:gd name="connsiteY70" fmla="*/ 735106 h 1192306"/>
              <a:gd name="connsiteX71" fmla="*/ 7906871 w 8830235"/>
              <a:gd name="connsiteY71" fmla="*/ 654423 h 1192306"/>
              <a:gd name="connsiteX72" fmla="*/ 7987553 w 8830235"/>
              <a:gd name="connsiteY72" fmla="*/ 636494 h 1192306"/>
              <a:gd name="connsiteX73" fmla="*/ 8059271 w 8830235"/>
              <a:gd name="connsiteY73" fmla="*/ 600635 h 1192306"/>
              <a:gd name="connsiteX74" fmla="*/ 8086165 w 8830235"/>
              <a:gd name="connsiteY74" fmla="*/ 591670 h 1192306"/>
              <a:gd name="connsiteX75" fmla="*/ 8157882 w 8830235"/>
              <a:gd name="connsiteY75" fmla="*/ 564776 h 1192306"/>
              <a:gd name="connsiteX76" fmla="*/ 8175812 w 8830235"/>
              <a:gd name="connsiteY76" fmla="*/ 546847 h 1192306"/>
              <a:gd name="connsiteX77" fmla="*/ 8382000 w 8830235"/>
              <a:gd name="connsiteY77" fmla="*/ 475129 h 1192306"/>
              <a:gd name="connsiteX78" fmla="*/ 8444753 w 8830235"/>
              <a:gd name="connsiteY78" fmla="*/ 457200 h 1192306"/>
              <a:gd name="connsiteX79" fmla="*/ 8489577 w 8830235"/>
              <a:gd name="connsiteY79" fmla="*/ 448235 h 1192306"/>
              <a:gd name="connsiteX80" fmla="*/ 8561294 w 8830235"/>
              <a:gd name="connsiteY80" fmla="*/ 430306 h 1192306"/>
              <a:gd name="connsiteX81" fmla="*/ 8633012 w 8830235"/>
              <a:gd name="connsiteY81" fmla="*/ 394447 h 1192306"/>
              <a:gd name="connsiteX82" fmla="*/ 8731624 w 8830235"/>
              <a:gd name="connsiteY82" fmla="*/ 349623 h 1192306"/>
              <a:gd name="connsiteX83" fmla="*/ 8758518 w 8830235"/>
              <a:gd name="connsiteY83" fmla="*/ 331694 h 1192306"/>
              <a:gd name="connsiteX84" fmla="*/ 8821271 w 8830235"/>
              <a:gd name="connsiteY84" fmla="*/ 295835 h 1192306"/>
              <a:gd name="connsiteX85" fmla="*/ 8830235 w 8830235"/>
              <a:gd name="connsiteY85" fmla="*/ 295835 h 1192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8830235" h="1192306">
                <a:moveTo>
                  <a:pt x="0" y="197223"/>
                </a:moveTo>
                <a:cubicBezTo>
                  <a:pt x="8500" y="188723"/>
                  <a:pt x="71826" y="119481"/>
                  <a:pt x="98612" y="107576"/>
                </a:cubicBezTo>
                <a:cubicBezTo>
                  <a:pt x="112536" y="101388"/>
                  <a:pt x="128494" y="101600"/>
                  <a:pt x="143435" y="98612"/>
                </a:cubicBezTo>
                <a:cubicBezTo>
                  <a:pt x="149412" y="92635"/>
                  <a:pt x="153805" y="84462"/>
                  <a:pt x="161365" y="80682"/>
                </a:cubicBezTo>
                <a:cubicBezTo>
                  <a:pt x="172385" y="75172"/>
                  <a:pt x="185377" y="75102"/>
                  <a:pt x="197224" y="71717"/>
                </a:cubicBezTo>
                <a:cubicBezTo>
                  <a:pt x="261540" y="53341"/>
                  <a:pt x="177818" y="72013"/>
                  <a:pt x="268941" y="53788"/>
                </a:cubicBezTo>
                <a:cubicBezTo>
                  <a:pt x="280894" y="47812"/>
                  <a:pt x="292392" y="40822"/>
                  <a:pt x="304800" y="35859"/>
                </a:cubicBezTo>
                <a:cubicBezTo>
                  <a:pt x="335075" y="23749"/>
                  <a:pt x="370667" y="13058"/>
                  <a:pt x="403412" y="8965"/>
                </a:cubicBezTo>
                <a:cubicBezTo>
                  <a:pt x="436163" y="4871"/>
                  <a:pt x="469153" y="2988"/>
                  <a:pt x="502024" y="0"/>
                </a:cubicBezTo>
                <a:lnTo>
                  <a:pt x="1389529" y="17929"/>
                </a:lnTo>
                <a:cubicBezTo>
                  <a:pt x="1435235" y="19210"/>
                  <a:pt x="1489489" y="32036"/>
                  <a:pt x="1532965" y="44823"/>
                </a:cubicBezTo>
                <a:cubicBezTo>
                  <a:pt x="1560162" y="52822"/>
                  <a:pt x="1586145" y="64841"/>
                  <a:pt x="1613647" y="71717"/>
                </a:cubicBezTo>
                <a:cubicBezTo>
                  <a:pt x="1634146" y="76842"/>
                  <a:pt x="1655482" y="77694"/>
                  <a:pt x="1676400" y="80682"/>
                </a:cubicBezTo>
                <a:cubicBezTo>
                  <a:pt x="1703294" y="89647"/>
                  <a:pt x="1731726" y="94898"/>
                  <a:pt x="1757082" y="107576"/>
                </a:cubicBezTo>
                <a:cubicBezTo>
                  <a:pt x="1775012" y="116541"/>
                  <a:pt x="1791712" y="128575"/>
                  <a:pt x="1810871" y="134470"/>
                </a:cubicBezTo>
                <a:cubicBezTo>
                  <a:pt x="1831067" y="140684"/>
                  <a:pt x="1852856" y="139541"/>
                  <a:pt x="1873624" y="143435"/>
                </a:cubicBezTo>
                <a:cubicBezTo>
                  <a:pt x="1900702" y="148512"/>
                  <a:pt x="1927412" y="155388"/>
                  <a:pt x="1954306" y="161365"/>
                </a:cubicBezTo>
                <a:cubicBezTo>
                  <a:pt x="2055574" y="222126"/>
                  <a:pt x="1929274" y="151353"/>
                  <a:pt x="2088777" y="215153"/>
                </a:cubicBezTo>
                <a:cubicBezTo>
                  <a:pt x="2240072" y="275670"/>
                  <a:pt x="2120774" y="250367"/>
                  <a:pt x="2232212" y="268941"/>
                </a:cubicBezTo>
                <a:cubicBezTo>
                  <a:pt x="2247153" y="280894"/>
                  <a:pt x="2260188" y="295729"/>
                  <a:pt x="2277035" y="304800"/>
                </a:cubicBezTo>
                <a:cubicBezTo>
                  <a:pt x="2393628" y="367581"/>
                  <a:pt x="2307369" y="298242"/>
                  <a:pt x="2393577" y="358588"/>
                </a:cubicBezTo>
                <a:cubicBezTo>
                  <a:pt x="2409252" y="369561"/>
                  <a:pt x="2422830" y="383326"/>
                  <a:pt x="2438400" y="394447"/>
                </a:cubicBezTo>
                <a:cubicBezTo>
                  <a:pt x="2464702" y="413234"/>
                  <a:pt x="2492188" y="430306"/>
                  <a:pt x="2519082" y="448235"/>
                </a:cubicBezTo>
                <a:lnTo>
                  <a:pt x="2572871" y="484094"/>
                </a:lnTo>
                <a:lnTo>
                  <a:pt x="2608729" y="493059"/>
                </a:lnTo>
                <a:cubicBezTo>
                  <a:pt x="2717565" y="565612"/>
                  <a:pt x="2560433" y="464270"/>
                  <a:pt x="2662518" y="519953"/>
                </a:cubicBezTo>
                <a:cubicBezTo>
                  <a:pt x="2687266" y="533452"/>
                  <a:pt x="2711057" y="548730"/>
                  <a:pt x="2734235" y="564776"/>
                </a:cubicBezTo>
                <a:cubicBezTo>
                  <a:pt x="2749967" y="575667"/>
                  <a:pt x="2762652" y="590790"/>
                  <a:pt x="2779059" y="600635"/>
                </a:cubicBezTo>
                <a:cubicBezTo>
                  <a:pt x="2792858" y="608914"/>
                  <a:pt x="2809489" y="611368"/>
                  <a:pt x="2823882" y="618565"/>
                </a:cubicBezTo>
                <a:cubicBezTo>
                  <a:pt x="2833519" y="623383"/>
                  <a:pt x="2841422" y="631148"/>
                  <a:pt x="2850777" y="636494"/>
                </a:cubicBezTo>
                <a:cubicBezTo>
                  <a:pt x="2862380" y="643124"/>
                  <a:pt x="2875761" y="646656"/>
                  <a:pt x="2886635" y="654423"/>
                </a:cubicBezTo>
                <a:cubicBezTo>
                  <a:pt x="2959184" y="706244"/>
                  <a:pt x="2845783" y="662940"/>
                  <a:pt x="2985247" y="717176"/>
                </a:cubicBezTo>
                <a:cubicBezTo>
                  <a:pt x="3014324" y="728484"/>
                  <a:pt x="3045297" y="734204"/>
                  <a:pt x="3074894" y="744070"/>
                </a:cubicBezTo>
                <a:cubicBezTo>
                  <a:pt x="3175089" y="777469"/>
                  <a:pt x="3063482" y="743979"/>
                  <a:pt x="3164541" y="788894"/>
                </a:cubicBezTo>
                <a:cubicBezTo>
                  <a:pt x="3175800" y="793898"/>
                  <a:pt x="3188447" y="794871"/>
                  <a:pt x="3200400" y="797859"/>
                </a:cubicBezTo>
                <a:cubicBezTo>
                  <a:pt x="3212353" y="806824"/>
                  <a:pt x="3223589" y="816834"/>
                  <a:pt x="3236259" y="824753"/>
                </a:cubicBezTo>
                <a:cubicBezTo>
                  <a:pt x="3255183" y="836580"/>
                  <a:pt x="3323338" y="865140"/>
                  <a:pt x="3334871" y="869576"/>
                </a:cubicBezTo>
                <a:cubicBezTo>
                  <a:pt x="3352511" y="876361"/>
                  <a:pt x="3371389" y="879830"/>
                  <a:pt x="3388659" y="887506"/>
                </a:cubicBezTo>
                <a:cubicBezTo>
                  <a:pt x="3464203" y="921082"/>
                  <a:pt x="3354115" y="893147"/>
                  <a:pt x="3460377" y="914400"/>
                </a:cubicBezTo>
                <a:cubicBezTo>
                  <a:pt x="3519604" y="953884"/>
                  <a:pt x="3458493" y="916928"/>
                  <a:pt x="3576918" y="959223"/>
                </a:cubicBezTo>
                <a:cubicBezTo>
                  <a:pt x="3589503" y="963718"/>
                  <a:pt x="3599927" y="973482"/>
                  <a:pt x="3612777" y="977153"/>
                </a:cubicBezTo>
                <a:cubicBezTo>
                  <a:pt x="3642079" y="985525"/>
                  <a:pt x="3702424" y="995082"/>
                  <a:pt x="3702424" y="995082"/>
                </a:cubicBezTo>
                <a:cubicBezTo>
                  <a:pt x="3740647" y="1033308"/>
                  <a:pt x="3718773" y="1017100"/>
                  <a:pt x="3810000" y="1039906"/>
                </a:cubicBezTo>
                <a:cubicBezTo>
                  <a:pt x="3903691" y="1063328"/>
                  <a:pt x="3877807" y="1051674"/>
                  <a:pt x="3953435" y="1066800"/>
                </a:cubicBezTo>
                <a:cubicBezTo>
                  <a:pt x="3980450" y="1072203"/>
                  <a:pt x="4006942" y="1080200"/>
                  <a:pt x="4034118" y="1084729"/>
                </a:cubicBezTo>
                <a:cubicBezTo>
                  <a:pt x="4060809" y="1089178"/>
                  <a:pt x="4088109" y="1089245"/>
                  <a:pt x="4114800" y="1093694"/>
                </a:cubicBezTo>
                <a:cubicBezTo>
                  <a:pt x="4141975" y="1098223"/>
                  <a:pt x="4168145" y="1108206"/>
                  <a:pt x="4195482" y="1111623"/>
                </a:cubicBezTo>
                <a:cubicBezTo>
                  <a:pt x="4240058" y="1117195"/>
                  <a:pt x="4285153" y="1117269"/>
                  <a:pt x="4329953" y="1120588"/>
                </a:cubicBezTo>
                <a:lnTo>
                  <a:pt x="4437529" y="1129553"/>
                </a:lnTo>
                <a:lnTo>
                  <a:pt x="4563035" y="1138517"/>
                </a:lnTo>
                <a:cubicBezTo>
                  <a:pt x="4634375" y="1186079"/>
                  <a:pt x="4569228" y="1149184"/>
                  <a:pt x="4742329" y="1165412"/>
                </a:cubicBezTo>
                <a:cubicBezTo>
                  <a:pt x="4787352" y="1169633"/>
                  <a:pt x="4831631" y="1181190"/>
                  <a:pt x="4876800" y="1183341"/>
                </a:cubicBezTo>
                <a:cubicBezTo>
                  <a:pt x="5020104" y="1190165"/>
                  <a:pt x="5163671" y="1189318"/>
                  <a:pt x="5307106" y="1192306"/>
                </a:cubicBezTo>
                <a:cubicBezTo>
                  <a:pt x="5549153" y="1189318"/>
                  <a:pt x="5791325" y="1191683"/>
                  <a:pt x="6033247" y="1183341"/>
                </a:cubicBezTo>
                <a:cubicBezTo>
                  <a:pt x="6052135" y="1182690"/>
                  <a:pt x="6068700" y="1169996"/>
                  <a:pt x="6087035" y="1165412"/>
                </a:cubicBezTo>
                <a:cubicBezTo>
                  <a:pt x="6104669" y="1161003"/>
                  <a:pt x="6123130" y="1160610"/>
                  <a:pt x="6140824" y="1156447"/>
                </a:cubicBezTo>
                <a:cubicBezTo>
                  <a:pt x="6173989" y="1148643"/>
                  <a:pt x="6205985" y="1136027"/>
                  <a:pt x="6239435" y="1129553"/>
                </a:cubicBezTo>
                <a:cubicBezTo>
                  <a:pt x="6398607" y="1098745"/>
                  <a:pt x="6423816" y="1102376"/>
                  <a:pt x="6580094" y="1093694"/>
                </a:cubicBezTo>
                <a:lnTo>
                  <a:pt x="6642847" y="1084729"/>
                </a:lnTo>
                <a:cubicBezTo>
                  <a:pt x="6666728" y="1081545"/>
                  <a:pt x="6690801" y="1079726"/>
                  <a:pt x="6714565" y="1075765"/>
                </a:cubicBezTo>
                <a:cubicBezTo>
                  <a:pt x="6744625" y="1070755"/>
                  <a:pt x="6774330" y="1063812"/>
                  <a:pt x="6804212" y="1057835"/>
                </a:cubicBezTo>
                <a:cubicBezTo>
                  <a:pt x="6873196" y="1044038"/>
                  <a:pt x="6834256" y="1052565"/>
                  <a:pt x="6920753" y="1030941"/>
                </a:cubicBezTo>
                <a:cubicBezTo>
                  <a:pt x="6941671" y="1018988"/>
                  <a:pt x="6964489" y="1009873"/>
                  <a:pt x="6983506" y="995082"/>
                </a:cubicBezTo>
                <a:cubicBezTo>
                  <a:pt x="7048053" y="944878"/>
                  <a:pt x="6951829" y="988509"/>
                  <a:pt x="7028329" y="950259"/>
                </a:cubicBezTo>
                <a:cubicBezTo>
                  <a:pt x="7042722" y="943062"/>
                  <a:pt x="7057998" y="937741"/>
                  <a:pt x="7073153" y="932329"/>
                </a:cubicBezTo>
                <a:cubicBezTo>
                  <a:pt x="7073211" y="932308"/>
                  <a:pt x="7192644" y="892499"/>
                  <a:pt x="7207624" y="887506"/>
                </a:cubicBezTo>
                <a:cubicBezTo>
                  <a:pt x="7234518" y="878541"/>
                  <a:pt x="7263997" y="875198"/>
                  <a:pt x="7288306" y="860612"/>
                </a:cubicBezTo>
                <a:cubicBezTo>
                  <a:pt x="7303247" y="851647"/>
                  <a:pt x="7316225" y="837943"/>
                  <a:pt x="7333129" y="833717"/>
                </a:cubicBezTo>
                <a:cubicBezTo>
                  <a:pt x="7376999" y="822749"/>
                  <a:pt x="7422776" y="821764"/>
                  <a:pt x="7467600" y="815788"/>
                </a:cubicBezTo>
                <a:cubicBezTo>
                  <a:pt x="7521950" y="795407"/>
                  <a:pt x="7593206" y="767677"/>
                  <a:pt x="7646894" y="753035"/>
                </a:cubicBezTo>
                <a:cubicBezTo>
                  <a:pt x="7676294" y="745017"/>
                  <a:pt x="7706659" y="741082"/>
                  <a:pt x="7736541" y="735106"/>
                </a:cubicBezTo>
                <a:cubicBezTo>
                  <a:pt x="7805668" y="696702"/>
                  <a:pt x="7830178" y="678642"/>
                  <a:pt x="7906871" y="654423"/>
                </a:cubicBezTo>
                <a:cubicBezTo>
                  <a:pt x="7933142" y="646127"/>
                  <a:pt x="7960659" y="642470"/>
                  <a:pt x="7987553" y="636494"/>
                </a:cubicBezTo>
                <a:cubicBezTo>
                  <a:pt x="8011459" y="624541"/>
                  <a:pt x="8034939" y="611695"/>
                  <a:pt x="8059271" y="600635"/>
                </a:cubicBezTo>
                <a:cubicBezTo>
                  <a:pt x="8067874" y="596725"/>
                  <a:pt x="8077284" y="594899"/>
                  <a:pt x="8086165" y="591670"/>
                </a:cubicBezTo>
                <a:cubicBezTo>
                  <a:pt x="8110159" y="582945"/>
                  <a:pt x="8133976" y="573741"/>
                  <a:pt x="8157882" y="564776"/>
                </a:cubicBezTo>
                <a:cubicBezTo>
                  <a:pt x="8163859" y="558800"/>
                  <a:pt x="8168104" y="550315"/>
                  <a:pt x="8175812" y="546847"/>
                </a:cubicBezTo>
                <a:cubicBezTo>
                  <a:pt x="8393751" y="448775"/>
                  <a:pt x="8269398" y="503279"/>
                  <a:pt x="8382000" y="475129"/>
                </a:cubicBezTo>
                <a:cubicBezTo>
                  <a:pt x="8403105" y="469853"/>
                  <a:pt x="8423648" y="462476"/>
                  <a:pt x="8444753" y="457200"/>
                </a:cubicBezTo>
                <a:cubicBezTo>
                  <a:pt x="8459535" y="453504"/>
                  <a:pt x="8474795" y="451931"/>
                  <a:pt x="8489577" y="448235"/>
                </a:cubicBezTo>
                <a:cubicBezTo>
                  <a:pt x="8599817" y="420674"/>
                  <a:pt x="8396123" y="463338"/>
                  <a:pt x="8561294" y="430306"/>
                </a:cubicBezTo>
                <a:cubicBezTo>
                  <a:pt x="8585200" y="418353"/>
                  <a:pt x="8608445" y="404976"/>
                  <a:pt x="8633012" y="394447"/>
                </a:cubicBezTo>
                <a:cubicBezTo>
                  <a:pt x="8728999" y="353309"/>
                  <a:pt x="8646928" y="402557"/>
                  <a:pt x="8731624" y="349623"/>
                </a:cubicBezTo>
                <a:cubicBezTo>
                  <a:pt x="8740760" y="343913"/>
                  <a:pt x="8749751" y="337956"/>
                  <a:pt x="8758518" y="331694"/>
                </a:cubicBezTo>
                <a:cubicBezTo>
                  <a:pt x="8793622" y="306620"/>
                  <a:pt x="8785462" y="304788"/>
                  <a:pt x="8821271" y="295835"/>
                </a:cubicBezTo>
                <a:cubicBezTo>
                  <a:pt x="8824170" y="295110"/>
                  <a:pt x="8827247" y="295835"/>
                  <a:pt x="8830235" y="295835"/>
                </a:cubicBezTo>
              </a:path>
            </a:pathLst>
          </a:cu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1659283" y="4221261"/>
            <a:ext cx="8419448" cy="1354415"/>
          </a:xfrm>
          <a:custGeom>
            <a:avLst/>
            <a:gdLst>
              <a:gd name="connsiteX0" fmla="*/ 0 w 8830235"/>
              <a:gd name="connsiteY0" fmla="*/ 197223 h 1192306"/>
              <a:gd name="connsiteX1" fmla="*/ 98612 w 8830235"/>
              <a:gd name="connsiteY1" fmla="*/ 107576 h 1192306"/>
              <a:gd name="connsiteX2" fmla="*/ 143435 w 8830235"/>
              <a:gd name="connsiteY2" fmla="*/ 98612 h 1192306"/>
              <a:gd name="connsiteX3" fmla="*/ 161365 w 8830235"/>
              <a:gd name="connsiteY3" fmla="*/ 80682 h 1192306"/>
              <a:gd name="connsiteX4" fmla="*/ 197224 w 8830235"/>
              <a:gd name="connsiteY4" fmla="*/ 71717 h 1192306"/>
              <a:gd name="connsiteX5" fmla="*/ 268941 w 8830235"/>
              <a:gd name="connsiteY5" fmla="*/ 53788 h 1192306"/>
              <a:gd name="connsiteX6" fmla="*/ 304800 w 8830235"/>
              <a:gd name="connsiteY6" fmla="*/ 35859 h 1192306"/>
              <a:gd name="connsiteX7" fmla="*/ 403412 w 8830235"/>
              <a:gd name="connsiteY7" fmla="*/ 8965 h 1192306"/>
              <a:gd name="connsiteX8" fmla="*/ 502024 w 8830235"/>
              <a:gd name="connsiteY8" fmla="*/ 0 h 1192306"/>
              <a:gd name="connsiteX9" fmla="*/ 1389529 w 8830235"/>
              <a:gd name="connsiteY9" fmla="*/ 17929 h 1192306"/>
              <a:gd name="connsiteX10" fmla="*/ 1532965 w 8830235"/>
              <a:gd name="connsiteY10" fmla="*/ 44823 h 1192306"/>
              <a:gd name="connsiteX11" fmla="*/ 1613647 w 8830235"/>
              <a:gd name="connsiteY11" fmla="*/ 71717 h 1192306"/>
              <a:gd name="connsiteX12" fmla="*/ 1676400 w 8830235"/>
              <a:gd name="connsiteY12" fmla="*/ 80682 h 1192306"/>
              <a:gd name="connsiteX13" fmla="*/ 1757082 w 8830235"/>
              <a:gd name="connsiteY13" fmla="*/ 107576 h 1192306"/>
              <a:gd name="connsiteX14" fmla="*/ 1810871 w 8830235"/>
              <a:gd name="connsiteY14" fmla="*/ 134470 h 1192306"/>
              <a:gd name="connsiteX15" fmla="*/ 1873624 w 8830235"/>
              <a:gd name="connsiteY15" fmla="*/ 143435 h 1192306"/>
              <a:gd name="connsiteX16" fmla="*/ 1954306 w 8830235"/>
              <a:gd name="connsiteY16" fmla="*/ 161365 h 1192306"/>
              <a:gd name="connsiteX17" fmla="*/ 2088777 w 8830235"/>
              <a:gd name="connsiteY17" fmla="*/ 215153 h 1192306"/>
              <a:gd name="connsiteX18" fmla="*/ 2232212 w 8830235"/>
              <a:gd name="connsiteY18" fmla="*/ 268941 h 1192306"/>
              <a:gd name="connsiteX19" fmla="*/ 2277035 w 8830235"/>
              <a:gd name="connsiteY19" fmla="*/ 304800 h 1192306"/>
              <a:gd name="connsiteX20" fmla="*/ 2393577 w 8830235"/>
              <a:gd name="connsiteY20" fmla="*/ 358588 h 1192306"/>
              <a:gd name="connsiteX21" fmla="*/ 2438400 w 8830235"/>
              <a:gd name="connsiteY21" fmla="*/ 394447 h 1192306"/>
              <a:gd name="connsiteX22" fmla="*/ 2519082 w 8830235"/>
              <a:gd name="connsiteY22" fmla="*/ 448235 h 1192306"/>
              <a:gd name="connsiteX23" fmla="*/ 2572871 w 8830235"/>
              <a:gd name="connsiteY23" fmla="*/ 484094 h 1192306"/>
              <a:gd name="connsiteX24" fmla="*/ 2608729 w 8830235"/>
              <a:gd name="connsiteY24" fmla="*/ 493059 h 1192306"/>
              <a:gd name="connsiteX25" fmla="*/ 2662518 w 8830235"/>
              <a:gd name="connsiteY25" fmla="*/ 519953 h 1192306"/>
              <a:gd name="connsiteX26" fmla="*/ 2734235 w 8830235"/>
              <a:gd name="connsiteY26" fmla="*/ 564776 h 1192306"/>
              <a:gd name="connsiteX27" fmla="*/ 2779059 w 8830235"/>
              <a:gd name="connsiteY27" fmla="*/ 600635 h 1192306"/>
              <a:gd name="connsiteX28" fmla="*/ 2823882 w 8830235"/>
              <a:gd name="connsiteY28" fmla="*/ 618565 h 1192306"/>
              <a:gd name="connsiteX29" fmla="*/ 2850777 w 8830235"/>
              <a:gd name="connsiteY29" fmla="*/ 636494 h 1192306"/>
              <a:gd name="connsiteX30" fmla="*/ 2886635 w 8830235"/>
              <a:gd name="connsiteY30" fmla="*/ 654423 h 1192306"/>
              <a:gd name="connsiteX31" fmla="*/ 2985247 w 8830235"/>
              <a:gd name="connsiteY31" fmla="*/ 717176 h 1192306"/>
              <a:gd name="connsiteX32" fmla="*/ 3074894 w 8830235"/>
              <a:gd name="connsiteY32" fmla="*/ 744070 h 1192306"/>
              <a:gd name="connsiteX33" fmla="*/ 3164541 w 8830235"/>
              <a:gd name="connsiteY33" fmla="*/ 788894 h 1192306"/>
              <a:gd name="connsiteX34" fmla="*/ 3200400 w 8830235"/>
              <a:gd name="connsiteY34" fmla="*/ 797859 h 1192306"/>
              <a:gd name="connsiteX35" fmla="*/ 3236259 w 8830235"/>
              <a:gd name="connsiteY35" fmla="*/ 824753 h 1192306"/>
              <a:gd name="connsiteX36" fmla="*/ 3334871 w 8830235"/>
              <a:gd name="connsiteY36" fmla="*/ 869576 h 1192306"/>
              <a:gd name="connsiteX37" fmla="*/ 3388659 w 8830235"/>
              <a:gd name="connsiteY37" fmla="*/ 887506 h 1192306"/>
              <a:gd name="connsiteX38" fmla="*/ 3460377 w 8830235"/>
              <a:gd name="connsiteY38" fmla="*/ 914400 h 1192306"/>
              <a:gd name="connsiteX39" fmla="*/ 3576918 w 8830235"/>
              <a:gd name="connsiteY39" fmla="*/ 959223 h 1192306"/>
              <a:gd name="connsiteX40" fmla="*/ 3612777 w 8830235"/>
              <a:gd name="connsiteY40" fmla="*/ 977153 h 1192306"/>
              <a:gd name="connsiteX41" fmla="*/ 3702424 w 8830235"/>
              <a:gd name="connsiteY41" fmla="*/ 995082 h 1192306"/>
              <a:gd name="connsiteX42" fmla="*/ 3810000 w 8830235"/>
              <a:gd name="connsiteY42" fmla="*/ 1039906 h 1192306"/>
              <a:gd name="connsiteX43" fmla="*/ 3953435 w 8830235"/>
              <a:gd name="connsiteY43" fmla="*/ 1066800 h 1192306"/>
              <a:gd name="connsiteX44" fmla="*/ 4034118 w 8830235"/>
              <a:gd name="connsiteY44" fmla="*/ 1084729 h 1192306"/>
              <a:gd name="connsiteX45" fmla="*/ 4114800 w 8830235"/>
              <a:gd name="connsiteY45" fmla="*/ 1093694 h 1192306"/>
              <a:gd name="connsiteX46" fmla="*/ 4195482 w 8830235"/>
              <a:gd name="connsiteY46" fmla="*/ 1111623 h 1192306"/>
              <a:gd name="connsiteX47" fmla="*/ 4329953 w 8830235"/>
              <a:gd name="connsiteY47" fmla="*/ 1120588 h 1192306"/>
              <a:gd name="connsiteX48" fmla="*/ 4437529 w 8830235"/>
              <a:gd name="connsiteY48" fmla="*/ 1129553 h 1192306"/>
              <a:gd name="connsiteX49" fmla="*/ 4563035 w 8830235"/>
              <a:gd name="connsiteY49" fmla="*/ 1138517 h 1192306"/>
              <a:gd name="connsiteX50" fmla="*/ 4742329 w 8830235"/>
              <a:gd name="connsiteY50" fmla="*/ 1165412 h 1192306"/>
              <a:gd name="connsiteX51" fmla="*/ 4876800 w 8830235"/>
              <a:gd name="connsiteY51" fmla="*/ 1183341 h 1192306"/>
              <a:gd name="connsiteX52" fmla="*/ 5307106 w 8830235"/>
              <a:gd name="connsiteY52" fmla="*/ 1192306 h 1192306"/>
              <a:gd name="connsiteX53" fmla="*/ 6033247 w 8830235"/>
              <a:gd name="connsiteY53" fmla="*/ 1183341 h 1192306"/>
              <a:gd name="connsiteX54" fmla="*/ 6087035 w 8830235"/>
              <a:gd name="connsiteY54" fmla="*/ 1165412 h 1192306"/>
              <a:gd name="connsiteX55" fmla="*/ 6140824 w 8830235"/>
              <a:gd name="connsiteY55" fmla="*/ 1156447 h 1192306"/>
              <a:gd name="connsiteX56" fmla="*/ 6239435 w 8830235"/>
              <a:gd name="connsiteY56" fmla="*/ 1129553 h 1192306"/>
              <a:gd name="connsiteX57" fmla="*/ 6580094 w 8830235"/>
              <a:gd name="connsiteY57" fmla="*/ 1093694 h 1192306"/>
              <a:gd name="connsiteX58" fmla="*/ 6642847 w 8830235"/>
              <a:gd name="connsiteY58" fmla="*/ 1084729 h 1192306"/>
              <a:gd name="connsiteX59" fmla="*/ 6714565 w 8830235"/>
              <a:gd name="connsiteY59" fmla="*/ 1075765 h 1192306"/>
              <a:gd name="connsiteX60" fmla="*/ 6804212 w 8830235"/>
              <a:gd name="connsiteY60" fmla="*/ 1057835 h 1192306"/>
              <a:gd name="connsiteX61" fmla="*/ 6920753 w 8830235"/>
              <a:gd name="connsiteY61" fmla="*/ 1030941 h 1192306"/>
              <a:gd name="connsiteX62" fmla="*/ 6983506 w 8830235"/>
              <a:gd name="connsiteY62" fmla="*/ 995082 h 1192306"/>
              <a:gd name="connsiteX63" fmla="*/ 7028329 w 8830235"/>
              <a:gd name="connsiteY63" fmla="*/ 950259 h 1192306"/>
              <a:gd name="connsiteX64" fmla="*/ 7073153 w 8830235"/>
              <a:gd name="connsiteY64" fmla="*/ 932329 h 1192306"/>
              <a:gd name="connsiteX65" fmla="*/ 7207624 w 8830235"/>
              <a:gd name="connsiteY65" fmla="*/ 887506 h 1192306"/>
              <a:gd name="connsiteX66" fmla="*/ 7288306 w 8830235"/>
              <a:gd name="connsiteY66" fmla="*/ 860612 h 1192306"/>
              <a:gd name="connsiteX67" fmla="*/ 7333129 w 8830235"/>
              <a:gd name="connsiteY67" fmla="*/ 833717 h 1192306"/>
              <a:gd name="connsiteX68" fmla="*/ 7467600 w 8830235"/>
              <a:gd name="connsiteY68" fmla="*/ 815788 h 1192306"/>
              <a:gd name="connsiteX69" fmla="*/ 7646894 w 8830235"/>
              <a:gd name="connsiteY69" fmla="*/ 753035 h 1192306"/>
              <a:gd name="connsiteX70" fmla="*/ 7736541 w 8830235"/>
              <a:gd name="connsiteY70" fmla="*/ 735106 h 1192306"/>
              <a:gd name="connsiteX71" fmla="*/ 7906871 w 8830235"/>
              <a:gd name="connsiteY71" fmla="*/ 654423 h 1192306"/>
              <a:gd name="connsiteX72" fmla="*/ 7987553 w 8830235"/>
              <a:gd name="connsiteY72" fmla="*/ 636494 h 1192306"/>
              <a:gd name="connsiteX73" fmla="*/ 8059271 w 8830235"/>
              <a:gd name="connsiteY73" fmla="*/ 600635 h 1192306"/>
              <a:gd name="connsiteX74" fmla="*/ 8086165 w 8830235"/>
              <a:gd name="connsiteY74" fmla="*/ 591670 h 1192306"/>
              <a:gd name="connsiteX75" fmla="*/ 8157882 w 8830235"/>
              <a:gd name="connsiteY75" fmla="*/ 564776 h 1192306"/>
              <a:gd name="connsiteX76" fmla="*/ 8175812 w 8830235"/>
              <a:gd name="connsiteY76" fmla="*/ 546847 h 1192306"/>
              <a:gd name="connsiteX77" fmla="*/ 8382000 w 8830235"/>
              <a:gd name="connsiteY77" fmla="*/ 475129 h 1192306"/>
              <a:gd name="connsiteX78" fmla="*/ 8444753 w 8830235"/>
              <a:gd name="connsiteY78" fmla="*/ 457200 h 1192306"/>
              <a:gd name="connsiteX79" fmla="*/ 8489577 w 8830235"/>
              <a:gd name="connsiteY79" fmla="*/ 448235 h 1192306"/>
              <a:gd name="connsiteX80" fmla="*/ 8561294 w 8830235"/>
              <a:gd name="connsiteY80" fmla="*/ 430306 h 1192306"/>
              <a:gd name="connsiteX81" fmla="*/ 8633012 w 8830235"/>
              <a:gd name="connsiteY81" fmla="*/ 394447 h 1192306"/>
              <a:gd name="connsiteX82" fmla="*/ 8731624 w 8830235"/>
              <a:gd name="connsiteY82" fmla="*/ 349623 h 1192306"/>
              <a:gd name="connsiteX83" fmla="*/ 8758518 w 8830235"/>
              <a:gd name="connsiteY83" fmla="*/ 331694 h 1192306"/>
              <a:gd name="connsiteX84" fmla="*/ 8821271 w 8830235"/>
              <a:gd name="connsiteY84" fmla="*/ 295835 h 1192306"/>
              <a:gd name="connsiteX85" fmla="*/ 8830235 w 8830235"/>
              <a:gd name="connsiteY85" fmla="*/ 295835 h 1192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8830235" h="1192306">
                <a:moveTo>
                  <a:pt x="0" y="197223"/>
                </a:moveTo>
                <a:cubicBezTo>
                  <a:pt x="8500" y="188723"/>
                  <a:pt x="71826" y="119481"/>
                  <a:pt x="98612" y="107576"/>
                </a:cubicBezTo>
                <a:cubicBezTo>
                  <a:pt x="112536" y="101388"/>
                  <a:pt x="128494" y="101600"/>
                  <a:pt x="143435" y="98612"/>
                </a:cubicBezTo>
                <a:cubicBezTo>
                  <a:pt x="149412" y="92635"/>
                  <a:pt x="153805" y="84462"/>
                  <a:pt x="161365" y="80682"/>
                </a:cubicBezTo>
                <a:cubicBezTo>
                  <a:pt x="172385" y="75172"/>
                  <a:pt x="185377" y="75102"/>
                  <a:pt x="197224" y="71717"/>
                </a:cubicBezTo>
                <a:cubicBezTo>
                  <a:pt x="261540" y="53341"/>
                  <a:pt x="177818" y="72013"/>
                  <a:pt x="268941" y="53788"/>
                </a:cubicBezTo>
                <a:cubicBezTo>
                  <a:pt x="280894" y="47812"/>
                  <a:pt x="292392" y="40822"/>
                  <a:pt x="304800" y="35859"/>
                </a:cubicBezTo>
                <a:cubicBezTo>
                  <a:pt x="335075" y="23749"/>
                  <a:pt x="370667" y="13058"/>
                  <a:pt x="403412" y="8965"/>
                </a:cubicBezTo>
                <a:cubicBezTo>
                  <a:pt x="436163" y="4871"/>
                  <a:pt x="469153" y="2988"/>
                  <a:pt x="502024" y="0"/>
                </a:cubicBezTo>
                <a:lnTo>
                  <a:pt x="1389529" y="17929"/>
                </a:lnTo>
                <a:cubicBezTo>
                  <a:pt x="1435235" y="19210"/>
                  <a:pt x="1489489" y="32036"/>
                  <a:pt x="1532965" y="44823"/>
                </a:cubicBezTo>
                <a:cubicBezTo>
                  <a:pt x="1560162" y="52822"/>
                  <a:pt x="1586145" y="64841"/>
                  <a:pt x="1613647" y="71717"/>
                </a:cubicBezTo>
                <a:cubicBezTo>
                  <a:pt x="1634146" y="76842"/>
                  <a:pt x="1655482" y="77694"/>
                  <a:pt x="1676400" y="80682"/>
                </a:cubicBezTo>
                <a:cubicBezTo>
                  <a:pt x="1703294" y="89647"/>
                  <a:pt x="1731726" y="94898"/>
                  <a:pt x="1757082" y="107576"/>
                </a:cubicBezTo>
                <a:cubicBezTo>
                  <a:pt x="1775012" y="116541"/>
                  <a:pt x="1791712" y="128575"/>
                  <a:pt x="1810871" y="134470"/>
                </a:cubicBezTo>
                <a:cubicBezTo>
                  <a:pt x="1831067" y="140684"/>
                  <a:pt x="1852856" y="139541"/>
                  <a:pt x="1873624" y="143435"/>
                </a:cubicBezTo>
                <a:cubicBezTo>
                  <a:pt x="1900702" y="148512"/>
                  <a:pt x="1927412" y="155388"/>
                  <a:pt x="1954306" y="161365"/>
                </a:cubicBezTo>
                <a:cubicBezTo>
                  <a:pt x="2055574" y="222126"/>
                  <a:pt x="1929274" y="151353"/>
                  <a:pt x="2088777" y="215153"/>
                </a:cubicBezTo>
                <a:cubicBezTo>
                  <a:pt x="2240072" y="275670"/>
                  <a:pt x="2120774" y="250367"/>
                  <a:pt x="2232212" y="268941"/>
                </a:cubicBezTo>
                <a:cubicBezTo>
                  <a:pt x="2247153" y="280894"/>
                  <a:pt x="2260188" y="295729"/>
                  <a:pt x="2277035" y="304800"/>
                </a:cubicBezTo>
                <a:cubicBezTo>
                  <a:pt x="2393628" y="367581"/>
                  <a:pt x="2307369" y="298242"/>
                  <a:pt x="2393577" y="358588"/>
                </a:cubicBezTo>
                <a:cubicBezTo>
                  <a:pt x="2409252" y="369561"/>
                  <a:pt x="2422830" y="383326"/>
                  <a:pt x="2438400" y="394447"/>
                </a:cubicBezTo>
                <a:cubicBezTo>
                  <a:pt x="2464702" y="413234"/>
                  <a:pt x="2492188" y="430306"/>
                  <a:pt x="2519082" y="448235"/>
                </a:cubicBezTo>
                <a:lnTo>
                  <a:pt x="2572871" y="484094"/>
                </a:lnTo>
                <a:lnTo>
                  <a:pt x="2608729" y="493059"/>
                </a:lnTo>
                <a:cubicBezTo>
                  <a:pt x="2717565" y="565612"/>
                  <a:pt x="2560433" y="464270"/>
                  <a:pt x="2662518" y="519953"/>
                </a:cubicBezTo>
                <a:cubicBezTo>
                  <a:pt x="2687266" y="533452"/>
                  <a:pt x="2711057" y="548730"/>
                  <a:pt x="2734235" y="564776"/>
                </a:cubicBezTo>
                <a:cubicBezTo>
                  <a:pt x="2749967" y="575667"/>
                  <a:pt x="2762652" y="590790"/>
                  <a:pt x="2779059" y="600635"/>
                </a:cubicBezTo>
                <a:cubicBezTo>
                  <a:pt x="2792858" y="608914"/>
                  <a:pt x="2809489" y="611368"/>
                  <a:pt x="2823882" y="618565"/>
                </a:cubicBezTo>
                <a:cubicBezTo>
                  <a:pt x="2833519" y="623383"/>
                  <a:pt x="2841422" y="631148"/>
                  <a:pt x="2850777" y="636494"/>
                </a:cubicBezTo>
                <a:cubicBezTo>
                  <a:pt x="2862380" y="643124"/>
                  <a:pt x="2875761" y="646656"/>
                  <a:pt x="2886635" y="654423"/>
                </a:cubicBezTo>
                <a:cubicBezTo>
                  <a:pt x="2959184" y="706244"/>
                  <a:pt x="2845783" y="662940"/>
                  <a:pt x="2985247" y="717176"/>
                </a:cubicBezTo>
                <a:cubicBezTo>
                  <a:pt x="3014324" y="728484"/>
                  <a:pt x="3045297" y="734204"/>
                  <a:pt x="3074894" y="744070"/>
                </a:cubicBezTo>
                <a:cubicBezTo>
                  <a:pt x="3175089" y="777469"/>
                  <a:pt x="3063482" y="743979"/>
                  <a:pt x="3164541" y="788894"/>
                </a:cubicBezTo>
                <a:cubicBezTo>
                  <a:pt x="3175800" y="793898"/>
                  <a:pt x="3188447" y="794871"/>
                  <a:pt x="3200400" y="797859"/>
                </a:cubicBezTo>
                <a:cubicBezTo>
                  <a:pt x="3212353" y="806824"/>
                  <a:pt x="3223589" y="816834"/>
                  <a:pt x="3236259" y="824753"/>
                </a:cubicBezTo>
                <a:cubicBezTo>
                  <a:pt x="3255183" y="836580"/>
                  <a:pt x="3323338" y="865140"/>
                  <a:pt x="3334871" y="869576"/>
                </a:cubicBezTo>
                <a:cubicBezTo>
                  <a:pt x="3352511" y="876361"/>
                  <a:pt x="3371389" y="879830"/>
                  <a:pt x="3388659" y="887506"/>
                </a:cubicBezTo>
                <a:cubicBezTo>
                  <a:pt x="3464203" y="921082"/>
                  <a:pt x="3354115" y="893147"/>
                  <a:pt x="3460377" y="914400"/>
                </a:cubicBezTo>
                <a:cubicBezTo>
                  <a:pt x="3519604" y="953884"/>
                  <a:pt x="3458493" y="916928"/>
                  <a:pt x="3576918" y="959223"/>
                </a:cubicBezTo>
                <a:cubicBezTo>
                  <a:pt x="3589503" y="963718"/>
                  <a:pt x="3599927" y="973482"/>
                  <a:pt x="3612777" y="977153"/>
                </a:cubicBezTo>
                <a:cubicBezTo>
                  <a:pt x="3642079" y="985525"/>
                  <a:pt x="3702424" y="995082"/>
                  <a:pt x="3702424" y="995082"/>
                </a:cubicBezTo>
                <a:cubicBezTo>
                  <a:pt x="3740647" y="1033308"/>
                  <a:pt x="3718773" y="1017100"/>
                  <a:pt x="3810000" y="1039906"/>
                </a:cubicBezTo>
                <a:cubicBezTo>
                  <a:pt x="3903691" y="1063328"/>
                  <a:pt x="3877807" y="1051674"/>
                  <a:pt x="3953435" y="1066800"/>
                </a:cubicBezTo>
                <a:cubicBezTo>
                  <a:pt x="3980450" y="1072203"/>
                  <a:pt x="4006942" y="1080200"/>
                  <a:pt x="4034118" y="1084729"/>
                </a:cubicBezTo>
                <a:cubicBezTo>
                  <a:pt x="4060809" y="1089178"/>
                  <a:pt x="4088109" y="1089245"/>
                  <a:pt x="4114800" y="1093694"/>
                </a:cubicBezTo>
                <a:cubicBezTo>
                  <a:pt x="4141975" y="1098223"/>
                  <a:pt x="4168145" y="1108206"/>
                  <a:pt x="4195482" y="1111623"/>
                </a:cubicBezTo>
                <a:cubicBezTo>
                  <a:pt x="4240058" y="1117195"/>
                  <a:pt x="4285153" y="1117269"/>
                  <a:pt x="4329953" y="1120588"/>
                </a:cubicBezTo>
                <a:lnTo>
                  <a:pt x="4437529" y="1129553"/>
                </a:lnTo>
                <a:lnTo>
                  <a:pt x="4563035" y="1138517"/>
                </a:lnTo>
                <a:cubicBezTo>
                  <a:pt x="4634375" y="1186079"/>
                  <a:pt x="4569228" y="1149184"/>
                  <a:pt x="4742329" y="1165412"/>
                </a:cubicBezTo>
                <a:cubicBezTo>
                  <a:pt x="4787352" y="1169633"/>
                  <a:pt x="4831631" y="1181190"/>
                  <a:pt x="4876800" y="1183341"/>
                </a:cubicBezTo>
                <a:cubicBezTo>
                  <a:pt x="5020104" y="1190165"/>
                  <a:pt x="5163671" y="1189318"/>
                  <a:pt x="5307106" y="1192306"/>
                </a:cubicBezTo>
                <a:cubicBezTo>
                  <a:pt x="5549153" y="1189318"/>
                  <a:pt x="5791325" y="1191683"/>
                  <a:pt x="6033247" y="1183341"/>
                </a:cubicBezTo>
                <a:cubicBezTo>
                  <a:pt x="6052135" y="1182690"/>
                  <a:pt x="6068700" y="1169996"/>
                  <a:pt x="6087035" y="1165412"/>
                </a:cubicBezTo>
                <a:cubicBezTo>
                  <a:pt x="6104669" y="1161003"/>
                  <a:pt x="6123130" y="1160610"/>
                  <a:pt x="6140824" y="1156447"/>
                </a:cubicBezTo>
                <a:cubicBezTo>
                  <a:pt x="6173989" y="1148643"/>
                  <a:pt x="6205985" y="1136027"/>
                  <a:pt x="6239435" y="1129553"/>
                </a:cubicBezTo>
                <a:cubicBezTo>
                  <a:pt x="6398607" y="1098745"/>
                  <a:pt x="6423816" y="1102376"/>
                  <a:pt x="6580094" y="1093694"/>
                </a:cubicBezTo>
                <a:lnTo>
                  <a:pt x="6642847" y="1084729"/>
                </a:lnTo>
                <a:cubicBezTo>
                  <a:pt x="6666728" y="1081545"/>
                  <a:pt x="6690801" y="1079726"/>
                  <a:pt x="6714565" y="1075765"/>
                </a:cubicBezTo>
                <a:cubicBezTo>
                  <a:pt x="6744625" y="1070755"/>
                  <a:pt x="6774330" y="1063812"/>
                  <a:pt x="6804212" y="1057835"/>
                </a:cubicBezTo>
                <a:cubicBezTo>
                  <a:pt x="6873196" y="1044038"/>
                  <a:pt x="6834256" y="1052565"/>
                  <a:pt x="6920753" y="1030941"/>
                </a:cubicBezTo>
                <a:cubicBezTo>
                  <a:pt x="6941671" y="1018988"/>
                  <a:pt x="6964489" y="1009873"/>
                  <a:pt x="6983506" y="995082"/>
                </a:cubicBezTo>
                <a:cubicBezTo>
                  <a:pt x="7048053" y="944878"/>
                  <a:pt x="6951829" y="988509"/>
                  <a:pt x="7028329" y="950259"/>
                </a:cubicBezTo>
                <a:cubicBezTo>
                  <a:pt x="7042722" y="943062"/>
                  <a:pt x="7057998" y="937741"/>
                  <a:pt x="7073153" y="932329"/>
                </a:cubicBezTo>
                <a:cubicBezTo>
                  <a:pt x="7073211" y="932308"/>
                  <a:pt x="7192644" y="892499"/>
                  <a:pt x="7207624" y="887506"/>
                </a:cubicBezTo>
                <a:cubicBezTo>
                  <a:pt x="7234518" y="878541"/>
                  <a:pt x="7263997" y="875198"/>
                  <a:pt x="7288306" y="860612"/>
                </a:cubicBezTo>
                <a:cubicBezTo>
                  <a:pt x="7303247" y="851647"/>
                  <a:pt x="7316225" y="837943"/>
                  <a:pt x="7333129" y="833717"/>
                </a:cubicBezTo>
                <a:cubicBezTo>
                  <a:pt x="7376999" y="822749"/>
                  <a:pt x="7422776" y="821764"/>
                  <a:pt x="7467600" y="815788"/>
                </a:cubicBezTo>
                <a:cubicBezTo>
                  <a:pt x="7521950" y="795407"/>
                  <a:pt x="7593206" y="767677"/>
                  <a:pt x="7646894" y="753035"/>
                </a:cubicBezTo>
                <a:cubicBezTo>
                  <a:pt x="7676294" y="745017"/>
                  <a:pt x="7706659" y="741082"/>
                  <a:pt x="7736541" y="735106"/>
                </a:cubicBezTo>
                <a:cubicBezTo>
                  <a:pt x="7805668" y="696702"/>
                  <a:pt x="7830178" y="678642"/>
                  <a:pt x="7906871" y="654423"/>
                </a:cubicBezTo>
                <a:cubicBezTo>
                  <a:pt x="7933142" y="646127"/>
                  <a:pt x="7960659" y="642470"/>
                  <a:pt x="7987553" y="636494"/>
                </a:cubicBezTo>
                <a:cubicBezTo>
                  <a:pt x="8011459" y="624541"/>
                  <a:pt x="8034939" y="611695"/>
                  <a:pt x="8059271" y="600635"/>
                </a:cubicBezTo>
                <a:cubicBezTo>
                  <a:pt x="8067874" y="596725"/>
                  <a:pt x="8077284" y="594899"/>
                  <a:pt x="8086165" y="591670"/>
                </a:cubicBezTo>
                <a:cubicBezTo>
                  <a:pt x="8110159" y="582945"/>
                  <a:pt x="8133976" y="573741"/>
                  <a:pt x="8157882" y="564776"/>
                </a:cubicBezTo>
                <a:cubicBezTo>
                  <a:pt x="8163859" y="558800"/>
                  <a:pt x="8168104" y="550315"/>
                  <a:pt x="8175812" y="546847"/>
                </a:cubicBezTo>
                <a:cubicBezTo>
                  <a:pt x="8393751" y="448775"/>
                  <a:pt x="8269398" y="503279"/>
                  <a:pt x="8382000" y="475129"/>
                </a:cubicBezTo>
                <a:cubicBezTo>
                  <a:pt x="8403105" y="469853"/>
                  <a:pt x="8423648" y="462476"/>
                  <a:pt x="8444753" y="457200"/>
                </a:cubicBezTo>
                <a:cubicBezTo>
                  <a:pt x="8459535" y="453504"/>
                  <a:pt x="8474795" y="451931"/>
                  <a:pt x="8489577" y="448235"/>
                </a:cubicBezTo>
                <a:cubicBezTo>
                  <a:pt x="8599817" y="420674"/>
                  <a:pt x="8396123" y="463338"/>
                  <a:pt x="8561294" y="430306"/>
                </a:cubicBezTo>
                <a:cubicBezTo>
                  <a:pt x="8585200" y="418353"/>
                  <a:pt x="8608445" y="404976"/>
                  <a:pt x="8633012" y="394447"/>
                </a:cubicBezTo>
                <a:cubicBezTo>
                  <a:pt x="8728999" y="353309"/>
                  <a:pt x="8646928" y="402557"/>
                  <a:pt x="8731624" y="349623"/>
                </a:cubicBezTo>
                <a:cubicBezTo>
                  <a:pt x="8740760" y="343913"/>
                  <a:pt x="8749751" y="337956"/>
                  <a:pt x="8758518" y="331694"/>
                </a:cubicBezTo>
                <a:cubicBezTo>
                  <a:pt x="8793622" y="306620"/>
                  <a:pt x="8785462" y="304788"/>
                  <a:pt x="8821271" y="295835"/>
                </a:cubicBezTo>
                <a:cubicBezTo>
                  <a:pt x="8824170" y="295110"/>
                  <a:pt x="8827247" y="295835"/>
                  <a:pt x="8830235" y="295835"/>
                </a:cubicBezTo>
              </a:path>
            </a:pathLst>
          </a:cu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>
            <a:stCxn id="5" idx="41"/>
            <a:endCxn id="8" idx="34"/>
          </p:cNvCxnSpPr>
          <p:nvPr/>
        </p:nvCxnSpPr>
        <p:spPr>
          <a:xfrm flipH="1">
            <a:off x="4710799" y="3635827"/>
            <a:ext cx="478669" cy="149177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6490447" y="3867899"/>
            <a:ext cx="438175" cy="170777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5" idx="43"/>
          </p:cNvCxnSpPr>
          <p:nvPr/>
        </p:nvCxnSpPr>
        <p:spPr>
          <a:xfrm flipH="1">
            <a:off x="5091953" y="3720217"/>
            <a:ext cx="336849" cy="27804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4950133" y="3758757"/>
            <a:ext cx="631070" cy="4790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5" idx="47"/>
          </p:cNvCxnSpPr>
          <p:nvPr/>
        </p:nvCxnSpPr>
        <p:spPr>
          <a:xfrm flipH="1">
            <a:off x="4950133" y="3783509"/>
            <a:ext cx="837671" cy="5771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5" idx="49"/>
          </p:cNvCxnSpPr>
          <p:nvPr/>
        </p:nvCxnSpPr>
        <p:spPr>
          <a:xfrm flipH="1">
            <a:off x="4923529" y="3804606"/>
            <a:ext cx="1086514" cy="7511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5" idx="50"/>
          </p:cNvCxnSpPr>
          <p:nvPr/>
        </p:nvCxnSpPr>
        <p:spPr>
          <a:xfrm flipH="1">
            <a:off x="4803863" y="3836253"/>
            <a:ext cx="1377133" cy="99759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4781709" y="3836253"/>
            <a:ext cx="1708738" cy="11938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5" idx="52"/>
          </p:cNvCxnSpPr>
          <p:nvPr/>
        </p:nvCxnSpPr>
        <p:spPr>
          <a:xfrm flipH="1">
            <a:off x="4803864" y="3867899"/>
            <a:ext cx="1915636" cy="133047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>
            <a:off x="4966546" y="3939319"/>
            <a:ext cx="1915636" cy="133047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endCxn id="8" idx="41"/>
          </p:cNvCxnSpPr>
          <p:nvPr/>
        </p:nvCxnSpPr>
        <p:spPr>
          <a:xfrm flipH="1">
            <a:off x="5189468" y="4149841"/>
            <a:ext cx="1709127" cy="12017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endCxn id="8" idx="43"/>
          </p:cNvCxnSpPr>
          <p:nvPr/>
        </p:nvCxnSpPr>
        <p:spPr>
          <a:xfrm flipH="1">
            <a:off x="5428802" y="4448283"/>
            <a:ext cx="1383763" cy="98482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H="1">
            <a:off x="5657619" y="4717897"/>
            <a:ext cx="1086514" cy="7511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5859650" y="4953876"/>
            <a:ext cx="837671" cy="5771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H="1">
            <a:off x="5004331" y="3453316"/>
            <a:ext cx="1020725" cy="2761057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>
            <a:off x="6186441" y="5253016"/>
            <a:ext cx="336849" cy="27804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Улыбающееся лицо 39"/>
          <p:cNvSpPr/>
          <p:nvPr/>
        </p:nvSpPr>
        <p:spPr>
          <a:xfrm>
            <a:off x="5635401" y="3068877"/>
            <a:ext cx="821575" cy="823774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17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33333E-6 C 3.54167E-6 -0.03495 0.07539 -0.06203 0.16705 -0.06203 C 0.26145 -0.06203 0.33698 -0.03495 0.33698 -3.33333E-6 C 0.33698 0.03496 0.41237 0.06204 0.50677 0.06204 C 0.59843 0.06204 0.67395 0.03496 0.67395 -3.33333E-6 " pathEditMode="relative" rAng="0" ptsTypes="AAAAA">
                                      <p:cBhvr>
                                        <p:cTn id="6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698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33333E-6 L -0.27904 0.3555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58" y="17778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87 -0.00324 L -0.08659 0.40532 " pathEditMode="relative" rAng="0" ptsTypes="AA">
                                      <p:cBhvr>
                                        <p:cTn id="92" dur="1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79" y="20417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1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3" grpId="0" animBg="1"/>
      <p:bldP spid="6" grpId="0" animBg="1"/>
      <p:bldP spid="6" grpId="1" animBg="1"/>
      <p:bldP spid="6" grpId="2" animBg="1"/>
      <p:bldP spid="5" grpId="0" animBg="1"/>
      <p:bldP spid="8" grpId="0" animBg="1"/>
      <p:bldP spid="40" grpId="0" animBg="1"/>
      <p:bldP spid="4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912970" y="1668649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0" b="1" dirty="0">
                <a:solidFill>
                  <a:schemeClr val="bg1"/>
                </a:solidFill>
                <a:latin typeface="Segoe Script" panose="020B0504020000000003" pitchFamily="34" charset="0"/>
              </a:rPr>
              <a:t>МОЛОДЦЫ!!!</a:t>
            </a:r>
          </a:p>
        </p:txBody>
      </p:sp>
    </p:spTree>
    <p:extLst>
      <p:ext uri="{BB962C8B-B14F-4D97-AF65-F5344CB8AC3E}">
        <p14:creationId xmlns:p14="http://schemas.microsoft.com/office/powerpoint/2010/main" val="1556968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</TotalTime>
  <Words>12</Words>
  <Application>Microsoft Office PowerPoint</Application>
  <PresentationFormat>Широкоэкранный</PresentationFormat>
  <Paragraphs>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Segoe Script</vt:lpstr>
      <vt:lpstr>Тема Office</vt:lpstr>
      <vt:lpstr>«Точка. Линия. Прямая и кривая линия»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«ВЫЧИТАНИЕ»</dc:title>
  <dc:creator>Junglecore</dc:creator>
  <cp:lastModifiedBy>Chucky</cp:lastModifiedBy>
  <cp:revision>11</cp:revision>
  <dcterms:created xsi:type="dcterms:W3CDTF">2016-10-17T18:20:51Z</dcterms:created>
  <dcterms:modified xsi:type="dcterms:W3CDTF">2023-02-04T16:14:22Z</dcterms:modified>
</cp:coreProperties>
</file>